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autoCompressPictures="0">
  <p:sldMasterIdLst>
    <p:sldMasterId id="2147483648" r:id="rId5"/>
    <p:sldMasterId id="2147483661" r:id="rId6"/>
  </p:sldMasterIdLst>
  <p:notesMasterIdLst>
    <p:notesMasterId r:id="rId36"/>
  </p:notesMasterIdLst>
  <p:sldIdLst>
    <p:sldId id="256" r:id="rId7"/>
    <p:sldId id="257" r:id="rId8"/>
    <p:sldId id="2147374266" r:id="rId9"/>
    <p:sldId id="259" r:id="rId10"/>
    <p:sldId id="2147374287" r:id="rId11"/>
    <p:sldId id="289" r:id="rId12"/>
    <p:sldId id="849" r:id="rId13"/>
    <p:sldId id="2147374259" r:id="rId14"/>
    <p:sldId id="2147374260" r:id="rId15"/>
    <p:sldId id="2147374261" r:id="rId16"/>
    <p:sldId id="850" r:id="rId17"/>
    <p:sldId id="2147374263" r:id="rId18"/>
    <p:sldId id="851" r:id="rId19"/>
    <p:sldId id="2147374265" r:id="rId20"/>
    <p:sldId id="858" r:id="rId21"/>
    <p:sldId id="261" r:id="rId22"/>
    <p:sldId id="2147374288" r:id="rId23"/>
    <p:sldId id="2147374258" r:id="rId24"/>
    <p:sldId id="2147374268" r:id="rId25"/>
    <p:sldId id="2147374280" r:id="rId26"/>
    <p:sldId id="2147374285" r:id="rId27"/>
    <p:sldId id="2147374286" r:id="rId28"/>
    <p:sldId id="2147374279" r:id="rId29"/>
    <p:sldId id="2147374269" r:id="rId30"/>
    <p:sldId id="2147374248" r:id="rId31"/>
    <p:sldId id="2147374270" r:id="rId32"/>
    <p:sldId id="2147374271" r:id="rId33"/>
    <p:sldId id="2147374272" r:id="rId34"/>
    <p:sldId id="2147374255" r:id="rId35"/>
  </p:sldIdLst>
  <p:sldSz cx="12192000" cy="6858000"/>
  <p:notesSz cx="7023100" cy="9309100"/>
  <p:embeddedFontLst>
    <p:embeddedFont>
      <p:font typeface="Helvetica Neue" panose="020B0604020202020204" charset="0"/>
      <p:regular r:id="rId37"/>
      <p:bold r:id="rId38"/>
      <p:italic r:id="rId39"/>
      <p:boldItalic r:id="rId40"/>
    </p:embeddedFont>
    <p:embeddedFont>
      <p:font typeface="Noto Sans Symbols" panose="020B0604020202020204" charset="0"/>
      <p:regular r:id="rId41"/>
      <p:bold r:id="rId42"/>
    </p:embeddedFont>
    <p:embeddedFont>
      <p:font typeface="OblikW01-Bold" panose="02000503000000020004" charset="0"/>
      <p:regular r:id="rId43"/>
      <p:bold r:id="rId44"/>
    </p:embeddedFont>
    <p:embeddedFont>
      <p:font typeface="OblikW01-Light" panose="02000503000000020004" charset="0"/>
      <p:regular r:id="rId45"/>
    </p:embeddedFont>
    <p:embeddedFont>
      <p:font typeface="Roboto" panose="02000000000000000000" pitchFamily="2" charset="0"/>
      <p:regular r:id="rId46"/>
      <p:bold r:id="rId47"/>
      <p:italic r:id="rId48"/>
      <p:boldItalic r:id="rId4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4" pos="2502" userDrawn="1">
          <p15:clr>
            <a:srgbClr val="A4A3A4"/>
          </p15:clr>
        </p15:guide>
        <p15:guide id="5" orient="horz" pos="2364" userDrawn="1">
          <p15:clr>
            <a:srgbClr val="A4A3A4"/>
          </p15:clr>
        </p15:guide>
        <p15:guide id="6" orient="horz" pos="3475" userDrawn="1">
          <p15:clr>
            <a:srgbClr val="A4A3A4"/>
          </p15:clr>
        </p15:guide>
        <p15:guide id="7" orient="horz" pos="1593" userDrawn="1">
          <p15:clr>
            <a:srgbClr val="A4A3A4"/>
          </p15:clr>
        </p15:guide>
        <p15:guide id="8" orient="horz" pos="1321" userDrawn="1">
          <p15:clr>
            <a:srgbClr val="A4A3A4"/>
          </p15:clr>
        </p15:guide>
        <p15:guide id="9" orient="horz" pos="3271" userDrawn="1">
          <p15:clr>
            <a:srgbClr val="A4A3A4"/>
          </p15:clr>
        </p15:guide>
        <p15:guide id="10" pos="302" userDrawn="1">
          <p15:clr>
            <a:srgbClr val="A4A3A4"/>
          </p15:clr>
        </p15:guide>
        <p15:guide id="11" pos="7401" userDrawn="1">
          <p15:clr>
            <a:srgbClr val="A4A3A4"/>
          </p15:clr>
        </p15:guide>
        <p15:guide id="12" pos="5664">
          <p15:clr>
            <a:srgbClr val="A4A3A4"/>
          </p15:clr>
        </p15:guide>
        <p15:guide id="13" orient="horz" pos="2024" userDrawn="1">
          <p15:clr>
            <a:srgbClr val="A4A3A4"/>
          </p15:clr>
        </p15:guide>
        <p15:guide id="14" pos="1912" userDrawn="1">
          <p15:clr>
            <a:srgbClr val="A4A3A4"/>
          </p15:clr>
        </p15:guide>
      </p15:sldGuideLst>
    </p:ext>
    <p:ext uri="GoogleSlidesCustomDataVersion2">
      <go:slidesCustomData xmlns=""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r:id="rId65" roundtripDataSignature="AMtx7mg6kLFxqXrXozcpiTHrn+tRyzk52w=="/>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E65573D-5294-3460-AA77-F1281A51E3D9}" name="Spencer, Gavin" initials="SG" userId="S::gspencer@nicox.com::727cf3db-1cdd-4818-8ba7-c8d5de639fb7" providerId="AD"/>
  <p188:author id="{3F4BC947-18C3-6972-F299-3B308240C764}" name="Sandrine Gestin" initials="" userId="S::Gestin@nicox.com::71924180-8ee4-48e0-8de8-6b53b683fd0a" providerId="AD"/>
  <p188:author id="{A4044551-BB18-2C8B-77F6-66C135AA94C1}" name="Lalande, Irene" initials="IL" userId="S::lalande@nicox.com::6c2462ca-da7f-452c-8724-ce48bf8e1fcb" providerId="AD"/>
  <p188:author id="{694F1657-F4BA-59D6-4156-B54F7D82C4DF}" name="giovanni ca' zorzi" initials="gc" userId="c16b55db3b60f23e" providerId="Windows Live"/>
  <p188:author id="{FB2EDE5C-4E1A-4A6C-C982-B9B56209AD95}" name="Armèle Olivié" initials="" userId="S::olivie@nicox.com::37f0617c-ff7a-4528-be55-9748b982ec86" providerId="AD"/>
  <p188:author id="{364AD294-C80B-9B8B-A460-00CB822B802E}" name="Sandrine Gestin" initials="SG" userId="S::gestin@nicox.com::71924180-8ee4-48e0-8de8-6b53b683fd0a" providerId="AD"/>
  <p188:author id="{94AEE595-8848-77BF-FB52-76EFDB1DE413}" name="Sandrine Gestin" initials="SG" userId="S::sagestin@nicox.com::71924180-8ee4-48e0-8de8-6b53b683fd0a" providerId="AD"/>
  <p188:author id="{5F03CFA4-7C95-1904-4DCF-01E91AE7BBAD}" name="Emma Pelletier" initials="" userId="S::epelletier@nicox.com::1a30225f-b210-43f6-b07f-5ad2188a0741" providerId="AD"/>
  <p188:author id="{EDE398CD-FB2F-CB28-988D-EE005C661288}" name="Armèle Olivié" initials="AO" userId="Armèle Olivié" providerId="Non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F7F7F"/>
    <a:srgbClr val="00539B"/>
    <a:srgbClr val="F15D22"/>
    <a:srgbClr val="007F7F"/>
    <a:srgbClr val="004F4D"/>
    <a:srgbClr val="F45F25"/>
    <a:srgbClr val="B53B0A"/>
    <a:srgbClr val="0267C1"/>
    <a:srgbClr val="5EB4FF"/>
    <a:srgbClr val="0065C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B1763FF-334C-4AC1-BCBF-DD413B9C53FE}" v="131" dt="2024-09-20T14:13:23.964"/>
    <p1510:client id="{8B020311-CBC9-0191-5E35-85F48A8835F8}" v="21" dt="2024-09-20T14:32:34.870"/>
  </p1510:revLst>
</p1510:revInfo>
</file>

<file path=ppt/tableStyles.xml><?xml version="1.0" encoding="utf-8"?>
<a:tblStyleLst xmlns:a="http://schemas.openxmlformats.org/drawingml/2006/main" def="{09502015-0F63-4DAF-A49E-699D4734253C}">
  <a:tblStyle styleId="{09502015-0F63-4DAF-A49E-699D4734253C}" styleName="Table_0">
    <a:wholeTbl>
      <a:tcTxStyle b="off" i="off">
        <a:font>
          <a:latin typeface="Calibri"/>
          <a:ea typeface="Calibri"/>
          <a:cs typeface="Calibri"/>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6E9EF"/>
          </a:solidFill>
        </a:fill>
      </a:tcStyle>
    </a:wholeTbl>
    <a:band1H>
      <a:tcTxStyle/>
      <a:tcStyle>
        <a:tcBdr/>
        <a:fill>
          <a:solidFill>
            <a:srgbClr val="CACFDE"/>
          </a:solidFill>
        </a:fill>
      </a:tcStyle>
    </a:band1H>
    <a:band2H>
      <a:tcTxStyle/>
      <a:tcStyle>
        <a:tcBdr/>
      </a:tcStyle>
    </a:band2H>
    <a:band1V>
      <a:tcTxStyle/>
      <a:tcStyle>
        <a:tcBdr/>
        <a:fill>
          <a:solidFill>
            <a:srgbClr val="CACFDE"/>
          </a:solidFill>
        </a:fill>
      </a:tcStyle>
    </a:band1V>
    <a:band2V>
      <a:tcTxStyle/>
      <a:tcStyle>
        <a:tcBdr/>
      </a:tcStyle>
    </a:band2V>
    <a:lastCol>
      <a:tcTxStyle b="on" i="off">
        <a:font>
          <a:latin typeface="Calibri"/>
          <a:ea typeface="Calibri"/>
          <a:cs typeface="Calibri"/>
        </a:font>
        <a:schemeClr val="lt1"/>
      </a:tcTxStyle>
      <a:tcStyle>
        <a:tcBdr/>
        <a:fill>
          <a:solidFill>
            <a:schemeClr val="accent1"/>
          </a:solidFill>
        </a:fill>
      </a:tcStyle>
    </a:lastCol>
    <a:firstCol>
      <a:tcTxStyle b="on" i="off">
        <a:font>
          <a:latin typeface="Calibri"/>
          <a:ea typeface="Calibri"/>
          <a:cs typeface="Calibri"/>
        </a:font>
        <a:schemeClr val="lt1"/>
      </a:tcTxStyle>
      <a:tcStyle>
        <a:tcBdr/>
        <a:fill>
          <a:solidFill>
            <a:schemeClr val="accent1"/>
          </a:solidFill>
        </a:fill>
      </a:tcStyle>
    </a:firstCol>
    <a:lastRow>
      <a:tcTxStyle b="on" i="off">
        <a:font>
          <a:latin typeface="Calibri"/>
          <a:ea typeface="Calibri"/>
          <a:cs typeface="Calibri"/>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Calibri"/>
          <a:ea typeface="Calibri"/>
          <a:cs typeface="Calibri"/>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 styleId="{34FD00FB-5C16-497C-AB63-7333D9350D58}" styleName="Table_1">
    <a:wholeTbl>
      <a:tcTxStyle b="off" i="off">
        <a:font>
          <a:latin typeface="Calibri"/>
          <a:ea typeface="Calibri"/>
          <a:cs typeface="Calibri"/>
        </a:font>
        <a:schemeClr val="dk1"/>
      </a:tcTxStyle>
      <a:tcStyle>
        <a:tcBdr>
          <a:left>
            <a:ln w="9525" cap="flat" cmpd="sng">
              <a:solidFill>
                <a:srgbClr val="000000">
                  <a:alpha val="0"/>
                </a:srgbClr>
              </a:solidFill>
              <a:prstDash val="solid"/>
              <a:round/>
              <a:headEnd type="none" w="sm" len="sm"/>
              <a:tailEnd type="none" w="sm" len="sm"/>
            </a:ln>
          </a:left>
          <a:right>
            <a:ln w="9525" cap="flat" cmpd="sng">
              <a:solidFill>
                <a:srgbClr val="000000">
                  <a:alpha val="0"/>
                </a:srgbClr>
              </a:solidFill>
              <a:prstDash val="solid"/>
              <a:round/>
              <a:headEnd type="none" w="sm" len="sm"/>
              <a:tailEnd type="none" w="sm" len="sm"/>
            </a:ln>
          </a:right>
          <a:top>
            <a:ln w="9525" cap="flat" cmpd="sng">
              <a:solidFill>
                <a:srgbClr val="000000">
                  <a:alpha val="0"/>
                </a:srgbClr>
              </a:solidFill>
              <a:prstDash val="solid"/>
              <a:round/>
              <a:headEnd type="none" w="sm" len="sm"/>
              <a:tailEnd type="none" w="sm" len="sm"/>
            </a:ln>
          </a:top>
          <a:bottom>
            <a:ln w="9525" cap="flat" cmpd="sng">
              <a:solidFill>
                <a:srgbClr val="000000">
                  <a:alpha val="0"/>
                </a:srgbClr>
              </a:solidFill>
              <a:prstDash val="solid"/>
              <a:round/>
              <a:headEnd type="none" w="sm" len="sm"/>
              <a:tailEnd type="none" w="sm" len="sm"/>
            </a:ln>
          </a:bottom>
          <a:insideH>
            <a:ln w="9525" cap="flat" cmpd="sng">
              <a:solidFill>
                <a:srgbClr val="000000">
                  <a:alpha val="0"/>
                </a:srgbClr>
              </a:solidFill>
              <a:prstDash val="solid"/>
              <a:round/>
              <a:headEnd type="none" w="sm" len="sm"/>
              <a:tailEnd type="none" w="sm" len="sm"/>
            </a:ln>
          </a:insideH>
          <a:insideV>
            <a:ln w="9525" cap="flat" cmpd="sng">
              <a:solidFill>
                <a:srgbClr val="000000">
                  <a:alpha val="0"/>
                </a:srgbClr>
              </a:solidFill>
              <a:prstDash val="solid"/>
              <a:round/>
              <a:headEnd type="none" w="sm" len="sm"/>
              <a:tailEnd type="none" w="sm" len="sm"/>
            </a:ln>
          </a:insideV>
        </a:tcBdr>
        <a:fill>
          <a:solidFill>
            <a:srgbClr val="E6E9EF"/>
          </a:solidFill>
        </a:fill>
      </a:tcStyle>
    </a:wholeTbl>
    <a:band1H>
      <a:tcTxStyle/>
      <a:tcStyle>
        <a:tcBdr/>
        <a:fill>
          <a:solidFill>
            <a:srgbClr val="CACFDE"/>
          </a:solidFill>
        </a:fill>
      </a:tcStyle>
    </a:band1H>
    <a:band2H>
      <a:tcTxStyle/>
      <a:tcStyle>
        <a:tcBdr/>
      </a:tcStyle>
    </a:band2H>
    <a:band1V>
      <a:tcTxStyle/>
      <a:tcStyle>
        <a:tcBdr/>
        <a:fill>
          <a:solidFill>
            <a:srgbClr val="CACFDE"/>
          </a:solidFill>
        </a:fill>
      </a:tcStyle>
    </a:band1V>
    <a:band2V>
      <a:tcTxStyle/>
      <a:tcStyle>
        <a:tcBdr/>
      </a:tcStyle>
    </a:band2V>
    <a:lastCol>
      <a:tcTxStyle b="on" i="off"/>
      <a:tcStyle>
        <a:tcBdr/>
      </a:tcStyle>
    </a:lastCol>
    <a:firstCol>
      <a:tcTxStyle b="on" i="off"/>
      <a:tcStyle>
        <a:tcBdr/>
      </a:tcStyle>
    </a:firstCol>
    <a:lastRow>
      <a:tcTxStyle b="on" i="off"/>
      <a:tcStyle>
        <a:tcBdr>
          <a:top>
            <a:ln w="50800" cap="flat" cmpd="sng">
              <a:solidFill>
                <a:schemeClr val="dk1"/>
              </a:solidFill>
              <a:prstDash val="solid"/>
              <a:round/>
              <a:headEnd type="none" w="sm" len="sm"/>
              <a:tailEnd type="none" w="sm" len="sm"/>
            </a:ln>
          </a:top>
        </a:tcBdr>
        <a:fill>
          <a:solidFill>
            <a:srgbClr val="E6E9EF"/>
          </a:solidFill>
        </a:fill>
      </a:tcStyle>
    </a:lastRow>
    <a:seCell>
      <a:tcTxStyle/>
      <a:tcStyle>
        <a:tcBdr/>
      </a:tcStyle>
    </a:seCell>
    <a:swCell>
      <a:tcTxStyle/>
      <a:tcStyle>
        <a:tcBdr/>
      </a:tcStyle>
    </a:swCell>
    <a:firstRow>
      <a:tcTxStyle b="on" i="off">
        <a:font>
          <a:latin typeface="Calibri"/>
          <a:ea typeface="Calibri"/>
          <a:cs typeface="Calibri"/>
        </a:font>
        <a:schemeClr val="lt1"/>
      </a:tcTxStyle>
      <a:tcStyle>
        <a:tcBdr/>
        <a:fill>
          <a:solidFill>
            <a:schemeClr val="accent2"/>
          </a:solidFill>
        </a:fill>
      </a:tcStyle>
    </a:firstRow>
    <a:neCell>
      <a:tcTxStyle/>
      <a:tcStyle>
        <a:tcBdr/>
      </a:tcStyle>
    </a:neCell>
    <a:nwCell>
      <a:tcTxStyle/>
      <a:tcStyle>
        <a:tcBdr/>
      </a:tcStyle>
    </a:nwCell>
  </a:tblStyle>
  <a:tblStyle styleId="{D2F8D379-2294-4F00-8E0C-55C59275F244}" styleName="Table_2">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4" d="100"/>
          <a:sy n="74" d="100"/>
        </p:scale>
        <p:origin x="1013" y="48"/>
      </p:cViewPr>
      <p:guideLst>
        <p:guide pos="2502"/>
        <p:guide orient="horz" pos="2364"/>
        <p:guide orient="horz" pos="3475"/>
        <p:guide orient="horz" pos="1593"/>
        <p:guide orient="horz" pos="1321"/>
        <p:guide orient="horz" pos="3271"/>
        <p:guide pos="302"/>
        <p:guide pos="7401"/>
        <p:guide pos="5664"/>
        <p:guide orient="horz" pos="2024"/>
        <p:guide pos="1912"/>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font" Target="fonts/font3.fntdata"/><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font" Target="fonts/font6.fntdata"/><Relationship Id="rId47" Type="http://schemas.openxmlformats.org/officeDocument/2006/relationships/font" Target="fonts/font11.fntdata"/><Relationship Id="rId68" Type="http://schemas.openxmlformats.org/officeDocument/2006/relationships/theme" Target="theme/theme1.xml"/><Relationship Id="rId7" Type="http://schemas.openxmlformats.org/officeDocument/2006/relationships/slide" Target="slides/slide1.xml"/><Relationship Id="rId71"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font" Target="fonts/font1.fntdata"/><Relationship Id="rId40" Type="http://schemas.openxmlformats.org/officeDocument/2006/relationships/font" Target="fonts/font4.fntdata"/><Relationship Id="rId45" Type="http://schemas.openxmlformats.org/officeDocument/2006/relationships/font" Target="fonts/font9.fntdata"/><Relationship Id="rId66" Type="http://schemas.openxmlformats.org/officeDocument/2006/relationships/presProps" Target="presProps.xml"/><Relationship Id="rId5" Type="http://schemas.openxmlformats.org/officeDocument/2006/relationships/slideMaster" Target="slideMasters/slideMaster1.xml"/><Relationship Id="rId19" Type="http://schemas.openxmlformats.org/officeDocument/2006/relationships/slide" Target="slides/slide13.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font" Target="fonts/font7.fntdata"/><Relationship Id="rId48" Type="http://schemas.openxmlformats.org/officeDocument/2006/relationships/font" Target="fonts/font12.fntdata"/><Relationship Id="rId69" Type="http://schemas.openxmlformats.org/officeDocument/2006/relationships/tableStyles" Target="tableStyles.xml"/><Relationship Id="rId8" Type="http://schemas.openxmlformats.org/officeDocument/2006/relationships/slide" Target="slides/slide2.xml"/><Relationship Id="rId72" Type="http://schemas.microsoft.com/office/2018/10/relationships/authors" Target="authors.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font" Target="fonts/font2.fntdata"/><Relationship Id="rId46" Type="http://schemas.openxmlformats.org/officeDocument/2006/relationships/font" Target="fonts/font10.fntdata"/><Relationship Id="rId67" Type="http://schemas.openxmlformats.org/officeDocument/2006/relationships/viewProps" Target="viewProps.xml"/><Relationship Id="rId20" Type="http://schemas.openxmlformats.org/officeDocument/2006/relationships/slide" Target="slides/slide14.xml"/><Relationship Id="rId41" Type="http://schemas.openxmlformats.org/officeDocument/2006/relationships/font" Target="fonts/font5.fntdata"/><Relationship Id="rId70"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notesMaster" Target="notesMasters/notesMaster1.xml"/><Relationship Id="rId49" Type="http://schemas.openxmlformats.org/officeDocument/2006/relationships/font" Target="fonts/font13.fntdata"/><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font" Target="fonts/font8.fntdata"/><Relationship Id="rId65" Type="http://customschemas.google.com/relationships/presentationmetadata" Target="metadata"/></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mma Pelletier" userId="1a30225f-b210-43f6-b07f-5ad2188a0741" providerId="ADAL" clId="{11147FF3-0B96-B746-A3C3-0EFFF90F04D5}"/>
    <pc:docChg chg="modSld">
      <pc:chgData name="Emma Pelletier" userId="1a30225f-b210-43f6-b07f-5ad2188a0741" providerId="ADAL" clId="{11147FF3-0B96-B746-A3C3-0EFFF90F04D5}" dt="2024-09-20T12:52:27.136" v="12" actId="1035"/>
      <pc:docMkLst>
        <pc:docMk/>
      </pc:docMkLst>
      <pc:sldChg chg="modSp mod">
        <pc:chgData name="Emma Pelletier" userId="1a30225f-b210-43f6-b07f-5ad2188a0741" providerId="ADAL" clId="{11147FF3-0B96-B746-A3C3-0EFFF90F04D5}" dt="2024-09-20T12:52:27.136" v="12" actId="1035"/>
        <pc:sldMkLst>
          <pc:docMk/>
          <pc:sldMk cId="1337704921" sldId="289"/>
        </pc:sldMkLst>
        <pc:grpChg chg="mod">
          <ac:chgData name="Emma Pelletier" userId="1a30225f-b210-43f6-b07f-5ad2188a0741" providerId="ADAL" clId="{11147FF3-0B96-B746-A3C3-0EFFF90F04D5}" dt="2024-09-20T12:52:27.136" v="12" actId="1035"/>
          <ac:grpSpMkLst>
            <pc:docMk/>
            <pc:sldMk cId="1337704921" sldId="289"/>
            <ac:grpSpMk id="10" creationId="{7F07BB00-4283-9F04-4F27-FFD5CFB0B21A}"/>
          </ac:grpSpMkLst>
        </pc:grpChg>
      </pc:sldChg>
    </pc:docChg>
  </pc:docChgLst>
  <pc:docChgLst>
    <pc:chgData name="Armèle Olivié" userId="37f0617c-ff7a-4528-be55-9748b982ec86" providerId="ADAL" clId="{2B1763FF-334C-4AC1-BCBF-DD413B9C53FE}"/>
    <pc:docChg chg="custSel modSld">
      <pc:chgData name="Armèle Olivié" userId="37f0617c-ff7a-4528-be55-9748b982ec86" providerId="ADAL" clId="{2B1763FF-334C-4AC1-BCBF-DD413B9C53FE}" dt="2024-09-20T14:13:23.964" v="212" actId="20577"/>
      <pc:docMkLst>
        <pc:docMk/>
      </pc:docMkLst>
      <pc:sldChg chg="modSp mod">
        <pc:chgData name="Armèle Olivié" userId="37f0617c-ff7a-4528-be55-9748b982ec86" providerId="ADAL" clId="{2B1763FF-334C-4AC1-BCBF-DD413B9C53FE}" dt="2024-09-20T14:12:06.685" v="203" actId="20577"/>
        <pc:sldMkLst>
          <pc:docMk/>
          <pc:sldMk cId="0" sldId="259"/>
        </pc:sldMkLst>
        <pc:spChg chg="mod">
          <ac:chgData name="Armèle Olivié" userId="37f0617c-ff7a-4528-be55-9748b982ec86" providerId="ADAL" clId="{2B1763FF-334C-4AC1-BCBF-DD413B9C53FE}" dt="2024-09-20T14:12:06.685" v="203" actId="20577"/>
          <ac:spMkLst>
            <pc:docMk/>
            <pc:sldMk cId="0" sldId="259"/>
            <ac:spMk id="147" creationId="{00000000-0000-0000-0000-000000000000}"/>
          </ac:spMkLst>
        </pc:spChg>
      </pc:sldChg>
      <pc:sldChg chg="modSp mod">
        <pc:chgData name="Armèle Olivié" userId="37f0617c-ff7a-4528-be55-9748b982ec86" providerId="ADAL" clId="{2B1763FF-334C-4AC1-BCBF-DD413B9C53FE}" dt="2024-09-20T13:57:43.899" v="98" actId="20577"/>
        <pc:sldMkLst>
          <pc:docMk/>
          <pc:sldMk cId="1337704921" sldId="289"/>
        </pc:sldMkLst>
        <pc:graphicFrameChg chg="modGraphic">
          <ac:chgData name="Armèle Olivié" userId="37f0617c-ff7a-4528-be55-9748b982ec86" providerId="ADAL" clId="{2B1763FF-334C-4AC1-BCBF-DD413B9C53FE}" dt="2024-09-20T13:57:43.899" v="98" actId="20577"/>
          <ac:graphicFrameMkLst>
            <pc:docMk/>
            <pc:sldMk cId="1337704921" sldId="289"/>
            <ac:graphicFrameMk id="210" creationId="{60187B59-8945-BA45-7AD4-73ABA0A843BC}"/>
          </ac:graphicFrameMkLst>
        </pc:graphicFrameChg>
      </pc:sldChg>
      <pc:sldChg chg="delSp mod">
        <pc:chgData name="Armèle Olivié" userId="37f0617c-ff7a-4528-be55-9748b982ec86" providerId="ADAL" clId="{2B1763FF-334C-4AC1-BCBF-DD413B9C53FE}" dt="2024-09-20T12:33:56.263" v="88" actId="478"/>
        <pc:sldMkLst>
          <pc:docMk/>
          <pc:sldMk cId="0" sldId="850"/>
        </pc:sldMkLst>
        <pc:spChg chg="del">
          <ac:chgData name="Armèle Olivié" userId="37f0617c-ff7a-4528-be55-9748b982ec86" providerId="ADAL" clId="{2B1763FF-334C-4AC1-BCBF-DD413B9C53FE}" dt="2024-09-20T12:33:56.263" v="88" actId="478"/>
          <ac:spMkLst>
            <pc:docMk/>
            <pc:sldMk cId="0" sldId="850"/>
            <ac:spMk id="2" creationId="{1491BBFE-A626-C12B-D940-DB14D22650A4}"/>
          </ac:spMkLst>
        </pc:spChg>
      </pc:sldChg>
      <pc:sldChg chg="delSp modSp mod">
        <pc:chgData name="Armèle Olivié" userId="37f0617c-ff7a-4528-be55-9748b982ec86" providerId="ADAL" clId="{2B1763FF-334C-4AC1-BCBF-DD413B9C53FE}" dt="2024-09-20T14:02:36.632" v="119" actId="20577"/>
        <pc:sldMkLst>
          <pc:docMk/>
          <pc:sldMk cId="2592249565" sldId="2147374248"/>
        </pc:sldMkLst>
        <pc:spChg chg="mod">
          <ac:chgData name="Armèle Olivié" userId="37f0617c-ff7a-4528-be55-9748b982ec86" providerId="ADAL" clId="{2B1763FF-334C-4AC1-BCBF-DD413B9C53FE}" dt="2024-09-20T12:25:06.094" v="42" actId="207"/>
          <ac:spMkLst>
            <pc:docMk/>
            <pc:sldMk cId="2592249565" sldId="2147374248"/>
            <ac:spMk id="6" creationId="{DEF57667-77F7-1EF0-B22B-52A700825B2D}"/>
          </ac:spMkLst>
        </pc:spChg>
        <pc:spChg chg="mod">
          <ac:chgData name="Armèle Olivié" userId="37f0617c-ff7a-4528-be55-9748b982ec86" providerId="ADAL" clId="{2B1763FF-334C-4AC1-BCBF-DD413B9C53FE}" dt="2024-09-20T14:02:36.632" v="119" actId="20577"/>
          <ac:spMkLst>
            <pc:docMk/>
            <pc:sldMk cId="2592249565" sldId="2147374248"/>
            <ac:spMk id="7" creationId="{D54C34BF-1470-239B-7A25-B1314AD81547}"/>
          </ac:spMkLst>
        </pc:spChg>
        <pc:spChg chg="mod">
          <ac:chgData name="Armèle Olivié" userId="37f0617c-ff7a-4528-be55-9748b982ec86" providerId="ADAL" clId="{2B1763FF-334C-4AC1-BCBF-DD413B9C53FE}" dt="2024-09-20T12:25:01.133" v="41" actId="207"/>
          <ac:spMkLst>
            <pc:docMk/>
            <pc:sldMk cId="2592249565" sldId="2147374248"/>
            <ac:spMk id="11" creationId="{8B0231CC-B7EF-2488-48D5-9F390C01BCB9}"/>
          </ac:spMkLst>
        </pc:spChg>
        <pc:spChg chg="mod">
          <ac:chgData name="Armèle Olivié" userId="37f0617c-ff7a-4528-be55-9748b982ec86" providerId="ADAL" clId="{2B1763FF-334C-4AC1-BCBF-DD413B9C53FE}" dt="2024-09-20T12:25:17.794" v="44" actId="207"/>
          <ac:spMkLst>
            <pc:docMk/>
            <pc:sldMk cId="2592249565" sldId="2147374248"/>
            <ac:spMk id="12" creationId="{7EB3CE48-DD2B-88BE-7442-73BDB7204495}"/>
          </ac:spMkLst>
        </pc:spChg>
        <pc:spChg chg="mod">
          <ac:chgData name="Armèle Olivié" userId="37f0617c-ff7a-4528-be55-9748b982ec86" providerId="ADAL" clId="{2B1763FF-334C-4AC1-BCBF-DD413B9C53FE}" dt="2024-09-20T13:59:02.821" v="100" actId="20577"/>
          <ac:spMkLst>
            <pc:docMk/>
            <pc:sldMk cId="2592249565" sldId="2147374248"/>
            <ac:spMk id="17" creationId="{06D76431-7CE5-9122-E81A-E5A518E602E5}"/>
          </ac:spMkLst>
        </pc:spChg>
        <pc:spChg chg="mod">
          <ac:chgData name="Armèle Olivié" userId="37f0617c-ff7a-4528-be55-9748b982ec86" providerId="ADAL" clId="{2B1763FF-334C-4AC1-BCBF-DD413B9C53FE}" dt="2024-09-20T14:00:50.844" v="107" actId="20577"/>
          <ac:spMkLst>
            <pc:docMk/>
            <pc:sldMk cId="2592249565" sldId="2147374248"/>
            <ac:spMk id="18" creationId="{D8CD30C9-C8D5-CE96-4DD4-7936BE378C0F}"/>
          </ac:spMkLst>
        </pc:spChg>
        <pc:spChg chg="mod">
          <ac:chgData name="Armèle Olivié" userId="37f0617c-ff7a-4528-be55-9748b982ec86" providerId="ADAL" clId="{2B1763FF-334C-4AC1-BCBF-DD413B9C53FE}" dt="2024-09-20T12:30:53.216" v="74" actId="1036"/>
          <ac:spMkLst>
            <pc:docMk/>
            <pc:sldMk cId="2592249565" sldId="2147374248"/>
            <ac:spMk id="22" creationId="{B642E7C4-1A9D-85ED-A3F9-211492861528}"/>
          </ac:spMkLst>
        </pc:spChg>
        <pc:spChg chg="mod">
          <ac:chgData name="Armèle Olivié" userId="37f0617c-ff7a-4528-be55-9748b982ec86" providerId="ADAL" clId="{2B1763FF-334C-4AC1-BCBF-DD413B9C53FE}" dt="2024-09-20T12:31:24.490" v="79" actId="1076"/>
          <ac:spMkLst>
            <pc:docMk/>
            <pc:sldMk cId="2592249565" sldId="2147374248"/>
            <ac:spMk id="23" creationId="{46055D6E-EF97-ACA9-37BC-9517A487224F}"/>
          </ac:spMkLst>
        </pc:spChg>
        <pc:spChg chg="mod">
          <ac:chgData name="Armèle Olivié" userId="37f0617c-ff7a-4528-be55-9748b982ec86" providerId="ADAL" clId="{2B1763FF-334C-4AC1-BCBF-DD413B9C53FE}" dt="2024-09-20T14:01:52.013" v="108" actId="20577"/>
          <ac:spMkLst>
            <pc:docMk/>
            <pc:sldMk cId="2592249565" sldId="2147374248"/>
            <ac:spMk id="25" creationId="{463D25A3-8BB6-3963-105F-945125408D04}"/>
          </ac:spMkLst>
        </pc:spChg>
        <pc:spChg chg="del">
          <ac:chgData name="Armèle Olivié" userId="37f0617c-ff7a-4528-be55-9748b982ec86" providerId="ADAL" clId="{2B1763FF-334C-4AC1-BCBF-DD413B9C53FE}" dt="2024-09-20T12:25:38.414" v="46" actId="478"/>
          <ac:spMkLst>
            <pc:docMk/>
            <pc:sldMk cId="2592249565" sldId="2147374248"/>
            <ac:spMk id="26" creationId="{505C69B1-9003-E3CC-E20B-7C4F585DD5B9}"/>
          </ac:spMkLst>
        </pc:spChg>
        <pc:spChg chg="mod">
          <ac:chgData name="Armèle Olivié" userId="37f0617c-ff7a-4528-be55-9748b982ec86" providerId="ADAL" clId="{2B1763FF-334C-4AC1-BCBF-DD413B9C53FE}" dt="2024-09-20T12:31:06.163" v="76" actId="1076"/>
          <ac:spMkLst>
            <pc:docMk/>
            <pc:sldMk cId="2592249565" sldId="2147374248"/>
            <ac:spMk id="27" creationId="{B2F17988-48D7-F0D0-FD81-FB101ABD0E9E}"/>
          </ac:spMkLst>
        </pc:spChg>
        <pc:spChg chg="mod">
          <ac:chgData name="Armèle Olivié" userId="37f0617c-ff7a-4528-be55-9748b982ec86" providerId="ADAL" clId="{2B1763FF-334C-4AC1-BCBF-DD413B9C53FE}" dt="2024-09-20T13:59:22.526" v="104" actId="20577"/>
          <ac:spMkLst>
            <pc:docMk/>
            <pc:sldMk cId="2592249565" sldId="2147374248"/>
            <ac:spMk id="64" creationId="{6427D19D-D98E-AD16-5F04-D7193B3534C9}"/>
          </ac:spMkLst>
        </pc:spChg>
        <pc:picChg chg="mod">
          <ac:chgData name="Armèle Olivié" userId="37f0617c-ff7a-4528-be55-9748b982ec86" providerId="ADAL" clId="{2B1763FF-334C-4AC1-BCBF-DD413B9C53FE}" dt="2024-09-20T12:31:45.780" v="81" actId="1076"/>
          <ac:picMkLst>
            <pc:docMk/>
            <pc:sldMk cId="2592249565" sldId="2147374248"/>
            <ac:picMk id="24" creationId="{1B246A4F-2885-CBDE-C11E-DF3134EC68D3}"/>
          </ac:picMkLst>
        </pc:picChg>
      </pc:sldChg>
      <pc:sldChg chg="modSp mod">
        <pc:chgData name="Armèle Olivié" userId="37f0617c-ff7a-4528-be55-9748b982ec86" providerId="ADAL" clId="{2B1763FF-334C-4AC1-BCBF-DD413B9C53FE}" dt="2024-09-20T12:32:28.851" v="82" actId="207"/>
        <pc:sldMkLst>
          <pc:docMk/>
          <pc:sldMk cId="0" sldId="2147374266"/>
        </pc:sldMkLst>
        <pc:spChg chg="mod">
          <ac:chgData name="Armèle Olivié" userId="37f0617c-ff7a-4528-be55-9748b982ec86" providerId="ADAL" clId="{2B1763FF-334C-4AC1-BCBF-DD413B9C53FE}" dt="2024-09-20T12:32:28.851" v="82" actId="207"/>
          <ac:spMkLst>
            <pc:docMk/>
            <pc:sldMk cId="0" sldId="2147374266"/>
            <ac:spMk id="116" creationId="{00000000-0000-0000-0000-000000000000}"/>
          </ac:spMkLst>
        </pc:spChg>
      </pc:sldChg>
      <pc:sldChg chg="delSp mod">
        <pc:chgData name="Armèle Olivié" userId="37f0617c-ff7a-4528-be55-9748b982ec86" providerId="ADAL" clId="{2B1763FF-334C-4AC1-BCBF-DD413B9C53FE}" dt="2024-09-20T12:34:44.147" v="90" actId="478"/>
        <pc:sldMkLst>
          <pc:docMk/>
          <pc:sldMk cId="2936766353" sldId="2147374279"/>
        </pc:sldMkLst>
        <pc:spChg chg="del">
          <ac:chgData name="Armèle Olivié" userId="37f0617c-ff7a-4528-be55-9748b982ec86" providerId="ADAL" clId="{2B1763FF-334C-4AC1-BCBF-DD413B9C53FE}" dt="2024-09-20T12:34:44.147" v="90" actId="478"/>
          <ac:spMkLst>
            <pc:docMk/>
            <pc:sldMk cId="2936766353" sldId="2147374279"/>
            <ac:spMk id="4" creationId="{70211EA7-D1EF-83C4-9086-417D83C11DF6}"/>
          </ac:spMkLst>
        </pc:spChg>
      </pc:sldChg>
      <pc:sldChg chg="delSp mod">
        <pc:chgData name="Armèle Olivié" userId="37f0617c-ff7a-4528-be55-9748b982ec86" providerId="ADAL" clId="{2B1763FF-334C-4AC1-BCBF-DD413B9C53FE}" dt="2024-09-20T12:34:37.931" v="89" actId="478"/>
        <pc:sldMkLst>
          <pc:docMk/>
          <pc:sldMk cId="2809011824" sldId="2147374286"/>
        </pc:sldMkLst>
        <pc:spChg chg="del">
          <ac:chgData name="Armèle Olivié" userId="37f0617c-ff7a-4528-be55-9748b982ec86" providerId="ADAL" clId="{2B1763FF-334C-4AC1-BCBF-DD413B9C53FE}" dt="2024-09-20T12:34:37.931" v="89" actId="478"/>
          <ac:spMkLst>
            <pc:docMk/>
            <pc:sldMk cId="2809011824" sldId="2147374286"/>
            <ac:spMk id="4" creationId="{9C052A7C-14E7-A27C-7A23-E32BE102CA8F}"/>
          </ac:spMkLst>
        </pc:spChg>
      </pc:sldChg>
      <pc:sldChg chg="modSp mod">
        <pc:chgData name="Armèle Olivié" userId="37f0617c-ff7a-4528-be55-9748b982ec86" providerId="ADAL" clId="{2B1763FF-334C-4AC1-BCBF-DD413B9C53FE}" dt="2024-09-20T14:13:23.964" v="212" actId="20577"/>
        <pc:sldMkLst>
          <pc:docMk/>
          <pc:sldMk cId="0" sldId="2147374287"/>
        </pc:sldMkLst>
        <pc:spChg chg="mod">
          <ac:chgData name="Armèle Olivié" userId="37f0617c-ff7a-4528-be55-9748b982ec86" providerId="ADAL" clId="{2B1763FF-334C-4AC1-BCBF-DD413B9C53FE}" dt="2024-09-20T14:13:23.964" v="212" actId="20577"/>
          <ac:spMkLst>
            <pc:docMk/>
            <pc:sldMk cId="0" sldId="2147374287"/>
            <ac:spMk id="5" creationId="{7F60BC84-814B-0241-DB58-4FEF2A52DC20}"/>
          </ac:spMkLst>
        </pc:spChg>
      </pc:sldChg>
    </pc:docChg>
  </pc:docChgLst>
  <pc:docChgLst>
    <pc:chgData name="Spencer, Gavin" userId="S::gspencer@nicox.com::727cf3db-1cdd-4818-8ba7-c8d5de639fb7" providerId="AD" clId="Web-{8B020311-CBC9-0191-5E35-85F48A8835F8}"/>
    <pc:docChg chg="modSld">
      <pc:chgData name="Spencer, Gavin" userId="S::gspencer@nicox.com::727cf3db-1cdd-4818-8ba7-c8d5de639fb7" providerId="AD" clId="Web-{8B020311-CBC9-0191-5E35-85F48A8835F8}" dt="2024-09-20T14:32:34.495" v="10" actId="20577"/>
      <pc:docMkLst>
        <pc:docMk/>
      </pc:docMkLst>
      <pc:sldChg chg="modSp">
        <pc:chgData name="Spencer, Gavin" userId="S::gspencer@nicox.com::727cf3db-1cdd-4818-8ba7-c8d5de639fb7" providerId="AD" clId="Web-{8B020311-CBC9-0191-5E35-85F48A8835F8}" dt="2024-09-20T14:32:34.495" v="10" actId="20577"/>
        <pc:sldMkLst>
          <pc:docMk/>
          <pc:sldMk cId="2592249565" sldId="2147374248"/>
        </pc:sldMkLst>
        <pc:spChg chg="mod">
          <ac:chgData name="Spencer, Gavin" userId="S::gspencer@nicox.com::727cf3db-1cdd-4818-8ba7-c8d5de639fb7" providerId="AD" clId="Web-{8B020311-CBC9-0191-5E35-85F48A8835F8}" dt="2024-09-20T14:32:34.495" v="10" actId="20577"/>
          <ac:spMkLst>
            <pc:docMk/>
            <pc:sldMk cId="2592249565" sldId="2147374248"/>
            <ac:spMk id="27" creationId="{B2F17988-48D7-F0D0-FD81-FB101ABD0E9E}"/>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7" y="10"/>
            <a:ext cx="3043343" cy="467071"/>
          </a:xfrm>
          <a:prstGeom prst="rect">
            <a:avLst/>
          </a:prstGeom>
          <a:noFill/>
          <a:ln>
            <a:noFill/>
          </a:ln>
        </p:spPr>
        <p:txBody>
          <a:bodyPr spcFirstLastPara="1" wrap="square" lIns="88950" tIns="44475" rIns="88950" bIns="44475"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978136" y="10"/>
            <a:ext cx="3043343" cy="467071"/>
          </a:xfrm>
          <a:prstGeom prst="rect">
            <a:avLst/>
          </a:prstGeom>
          <a:noFill/>
          <a:ln>
            <a:noFill/>
          </a:ln>
        </p:spPr>
        <p:txBody>
          <a:bodyPr spcFirstLastPara="1" wrap="square" lIns="88950" tIns="44475" rIns="88950" bIns="44475"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717550" y="1162050"/>
            <a:ext cx="5588000" cy="31432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702311" y="4480010"/>
            <a:ext cx="5618480" cy="3665458"/>
          </a:xfrm>
          <a:prstGeom prst="rect">
            <a:avLst/>
          </a:prstGeom>
          <a:noFill/>
          <a:ln>
            <a:noFill/>
          </a:ln>
        </p:spPr>
        <p:txBody>
          <a:bodyPr spcFirstLastPara="1" wrap="square" lIns="88950" tIns="44475" rIns="88950" bIns="44475"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7" y="8842036"/>
            <a:ext cx="3043343" cy="467071"/>
          </a:xfrm>
          <a:prstGeom prst="rect">
            <a:avLst/>
          </a:prstGeom>
          <a:noFill/>
          <a:ln>
            <a:noFill/>
          </a:ln>
        </p:spPr>
        <p:txBody>
          <a:bodyPr spcFirstLastPara="1" wrap="square" lIns="88950" tIns="44475" rIns="88950" bIns="44475"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978136" y="8842036"/>
            <a:ext cx="3043343" cy="467071"/>
          </a:xfrm>
          <a:prstGeom prst="rect">
            <a:avLst/>
          </a:prstGeom>
          <a:noFill/>
          <a:ln>
            <a:noFill/>
          </a:ln>
        </p:spPr>
        <p:txBody>
          <a:bodyPr spcFirstLastPara="1" wrap="square" lIns="88950" tIns="44475" rIns="88950" bIns="44475"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p1:notes"/>
          <p:cNvSpPr>
            <a:spLocks noGrp="1" noRot="1" noChangeAspect="1"/>
          </p:cNvSpPr>
          <p:nvPr>
            <p:ph type="sldImg" idx="2"/>
          </p:nvPr>
        </p:nvSpPr>
        <p:spPr>
          <a:xfrm>
            <a:off x="717550" y="1162050"/>
            <a:ext cx="5588000" cy="31432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0" name="Google Shape;90;p1:notes"/>
          <p:cNvSpPr txBox="1">
            <a:spLocks noGrp="1"/>
          </p:cNvSpPr>
          <p:nvPr>
            <p:ph type="body" idx="1"/>
          </p:nvPr>
        </p:nvSpPr>
        <p:spPr>
          <a:xfrm>
            <a:off x="702311" y="4480010"/>
            <a:ext cx="5618480" cy="3665458"/>
          </a:xfrm>
          <a:prstGeom prst="rect">
            <a:avLst/>
          </a:prstGeom>
          <a:noFill/>
          <a:ln>
            <a:noFill/>
          </a:ln>
        </p:spPr>
        <p:txBody>
          <a:bodyPr spcFirstLastPara="1" wrap="square" lIns="88950" tIns="44475" rIns="88950" bIns="44475" anchor="t" anchorCtr="0">
            <a:noAutofit/>
          </a:bodyPr>
          <a:lstStyle/>
          <a:p>
            <a:pPr marL="0" lvl="0" indent="0" algn="l" rtl="0">
              <a:spcBef>
                <a:spcPts val="0"/>
              </a:spcBef>
              <a:spcAft>
                <a:spcPts val="0"/>
              </a:spcAft>
              <a:buNone/>
            </a:pPr>
            <a:endParaRPr/>
          </a:p>
        </p:txBody>
      </p:sp>
      <p:sp>
        <p:nvSpPr>
          <p:cNvPr id="91" name="Google Shape;91;p1:notes"/>
          <p:cNvSpPr txBox="1">
            <a:spLocks noGrp="1"/>
          </p:cNvSpPr>
          <p:nvPr>
            <p:ph type="sldNum" idx="12"/>
          </p:nvPr>
        </p:nvSpPr>
        <p:spPr>
          <a:xfrm>
            <a:off x="3978136" y="8842036"/>
            <a:ext cx="3043343" cy="467071"/>
          </a:xfrm>
          <a:prstGeom prst="rect">
            <a:avLst/>
          </a:prstGeom>
          <a:noFill/>
          <a:ln>
            <a:noFill/>
          </a:ln>
        </p:spPr>
        <p:txBody>
          <a:bodyPr spcFirstLastPara="1" wrap="square" lIns="88950" tIns="44475" rIns="88950" bIns="44475"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1</a:t>
            </a:fld>
            <a:endParaRPr kumimoji="0" sz="14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
        <p:cNvGrpSpPr/>
        <p:nvPr/>
      </p:nvGrpSpPr>
      <p:grpSpPr>
        <a:xfrm>
          <a:off x="0" y="0"/>
          <a:ext cx="0" cy="0"/>
          <a:chOff x="0" y="0"/>
          <a:chExt cx="0" cy="0"/>
        </a:xfrm>
      </p:grpSpPr>
      <p:sp>
        <p:nvSpPr>
          <p:cNvPr id="102" name="Google Shape;102;p2:notes"/>
          <p:cNvSpPr>
            <a:spLocks noGrp="1" noRot="1" noChangeAspect="1"/>
          </p:cNvSpPr>
          <p:nvPr>
            <p:ph type="sldImg" idx="2"/>
          </p:nvPr>
        </p:nvSpPr>
        <p:spPr>
          <a:xfrm>
            <a:off x="717550" y="1162050"/>
            <a:ext cx="5588000" cy="31432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3" name="Google Shape;103;p2:notes"/>
          <p:cNvSpPr txBox="1">
            <a:spLocks noGrp="1"/>
          </p:cNvSpPr>
          <p:nvPr>
            <p:ph type="body" idx="1"/>
          </p:nvPr>
        </p:nvSpPr>
        <p:spPr>
          <a:xfrm>
            <a:off x="702311" y="4480010"/>
            <a:ext cx="5618480" cy="3665458"/>
          </a:xfrm>
          <a:prstGeom prst="rect">
            <a:avLst/>
          </a:prstGeom>
          <a:noFill/>
          <a:ln>
            <a:noFill/>
          </a:ln>
        </p:spPr>
        <p:txBody>
          <a:bodyPr spcFirstLastPara="1" wrap="square" lIns="88950" tIns="44475" rIns="88950" bIns="44475" anchor="t" anchorCtr="0">
            <a:noAutofit/>
          </a:bodyPr>
          <a:lstStyle/>
          <a:p>
            <a:pPr marL="0" lvl="0" indent="0" algn="l" rtl="0">
              <a:spcBef>
                <a:spcPts val="0"/>
              </a:spcBef>
              <a:spcAft>
                <a:spcPts val="0"/>
              </a:spcAft>
              <a:buNone/>
            </a:pPr>
            <a:endParaRPr/>
          </a:p>
        </p:txBody>
      </p:sp>
      <p:sp>
        <p:nvSpPr>
          <p:cNvPr id="104" name="Google Shape;104;p2:notes"/>
          <p:cNvSpPr txBox="1">
            <a:spLocks noGrp="1"/>
          </p:cNvSpPr>
          <p:nvPr>
            <p:ph type="sldNum" idx="12"/>
          </p:nvPr>
        </p:nvSpPr>
        <p:spPr>
          <a:xfrm>
            <a:off x="3978136" y="8842036"/>
            <a:ext cx="3043343" cy="467071"/>
          </a:xfrm>
          <a:prstGeom prst="rect">
            <a:avLst/>
          </a:prstGeom>
          <a:noFill/>
          <a:ln>
            <a:noFill/>
          </a:ln>
        </p:spPr>
        <p:txBody>
          <a:bodyPr spcFirstLastPara="1" wrap="square" lIns="88950" tIns="44475" rIns="88950" bIns="44475" anchor="b" anchorCtr="0">
            <a:noAutofit/>
          </a:bodyPr>
          <a:lstStyle/>
          <a:p>
            <a:pPr marL="0" lvl="0" indent="0" algn="r" rtl="0">
              <a:spcBef>
                <a:spcPts val="0"/>
              </a:spcBef>
              <a:spcAft>
                <a:spcPts val="0"/>
              </a:spcAft>
              <a:buNone/>
            </a:pPr>
            <a:fld id="{00000000-1234-1234-1234-123412341234}" type="slidenum">
              <a:rPr lang="en-US"/>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p3:notes"/>
          <p:cNvSpPr txBox="1">
            <a:spLocks noGrp="1"/>
          </p:cNvSpPr>
          <p:nvPr>
            <p:ph type="body" idx="1"/>
          </p:nvPr>
        </p:nvSpPr>
        <p:spPr>
          <a:xfrm>
            <a:off x="702311" y="4480010"/>
            <a:ext cx="5618480" cy="3665458"/>
          </a:xfrm>
          <a:prstGeom prst="rect">
            <a:avLst/>
          </a:prstGeom>
        </p:spPr>
        <p:txBody>
          <a:bodyPr spcFirstLastPara="1" wrap="square" lIns="88950" tIns="44475" rIns="88950" bIns="44475" anchor="t" anchorCtr="0">
            <a:noAutofit/>
          </a:bodyPr>
          <a:lstStyle/>
          <a:p>
            <a:pPr marL="0" lvl="0" indent="0" algn="l" rtl="0">
              <a:spcBef>
                <a:spcPts val="0"/>
              </a:spcBef>
              <a:spcAft>
                <a:spcPts val="0"/>
              </a:spcAft>
              <a:buNone/>
            </a:pPr>
            <a:endParaRPr/>
          </a:p>
        </p:txBody>
      </p:sp>
      <p:sp>
        <p:nvSpPr>
          <p:cNvPr id="110" name="Google Shape;110;p3:notes"/>
          <p:cNvSpPr>
            <a:spLocks noGrp="1" noRot="1" noChangeAspect="1"/>
          </p:cNvSpPr>
          <p:nvPr>
            <p:ph type="sldImg" idx="2"/>
          </p:nvPr>
        </p:nvSpPr>
        <p:spPr>
          <a:xfrm>
            <a:off x="717550" y="1162050"/>
            <a:ext cx="5588000" cy="31432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4:notes"/>
          <p:cNvSpPr>
            <a:spLocks noGrp="1" noRot="1" noChangeAspect="1"/>
          </p:cNvSpPr>
          <p:nvPr>
            <p:ph type="sldImg" idx="2"/>
          </p:nvPr>
        </p:nvSpPr>
        <p:spPr>
          <a:xfrm>
            <a:off x="717550" y="1162050"/>
            <a:ext cx="5588000" cy="31432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8" name="Google Shape;128;p4:notes"/>
          <p:cNvSpPr txBox="1">
            <a:spLocks noGrp="1"/>
          </p:cNvSpPr>
          <p:nvPr>
            <p:ph type="body" idx="1"/>
          </p:nvPr>
        </p:nvSpPr>
        <p:spPr>
          <a:xfrm>
            <a:off x="702311" y="4480010"/>
            <a:ext cx="5618480" cy="3665458"/>
          </a:xfrm>
          <a:prstGeom prst="rect">
            <a:avLst/>
          </a:prstGeom>
          <a:noFill/>
          <a:ln>
            <a:noFill/>
          </a:ln>
        </p:spPr>
        <p:txBody>
          <a:bodyPr spcFirstLastPara="1" wrap="square" lIns="88950" tIns="44475" rIns="88950" bIns="44475" anchor="t" anchorCtr="0">
            <a:noAutofit/>
          </a:bodyPr>
          <a:lstStyle/>
          <a:p>
            <a:pPr marL="0" lvl="0" indent="0" algn="l" rtl="0">
              <a:spcBef>
                <a:spcPts val="0"/>
              </a:spcBef>
              <a:spcAft>
                <a:spcPts val="0"/>
              </a:spcAft>
              <a:buNone/>
            </a:pPr>
            <a:endParaRPr/>
          </a:p>
        </p:txBody>
      </p:sp>
      <p:sp>
        <p:nvSpPr>
          <p:cNvPr id="129" name="Google Shape;129;p4:notes"/>
          <p:cNvSpPr txBox="1">
            <a:spLocks noGrp="1"/>
          </p:cNvSpPr>
          <p:nvPr>
            <p:ph type="sldNum" idx="12"/>
          </p:nvPr>
        </p:nvSpPr>
        <p:spPr>
          <a:xfrm>
            <a:off x="3978136" y="8842036"/>
            <a:ext cx="3043343" cy="467071"/>
          </a:xfrm>
          <a:prstGeom prst="rect">
            <a:avLst/>
          </a:prstGeom>
          <a:noFill/>
          <a:ln>
            <a:noFill/>
          </a:ln>
        </p:spPr>
        <p:txBody>
          <a:bodyPr spcFirstLastPara="1" wrap="square" lIns="88950" tIns="44475" rIns="88950" bIns="44475"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4</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Google Shape;155;p5:notes"/>
          <p:cNvSpPr txBox="1">
            <a:spLocks noGrp="1"/>
          </p:cNvSpPr>
          <p:nvPr>
            <p:ph type="body" idx="1"/>
          </p:nvPr>
        </p:nvSpPr>
        <p:spPr>
          <a:xfrm>
            <a:off x="702311" y="4480010"/>
            <a:ext cx="5618480" cy="3665458"/>
          </a:xfrm>
          <a:prstGeom prst="rect">
            <a:avLst/>
          </a:prstGeom>
        </p:spPr>
        <p:txBody>
          <a:bodyPr spcFirstLastPara="1" wrap="square" lIns="88950" tIns="44475" rIns="88950" bIns="44475" anchor="t" anchorCtr="0">
            <a:noAutofit/>
          </a:bodyPr>
          <a:lstStyle/>
          <a:p>
            <a:pPr marL="0" lvl="0" indent="0" algn="l" rtl="0">
              <a:spcBef>
                <a:spcPts val="0"/>
              </a:spcBef>
              <a:spcAft>
                <a:spcPts val="0"/>
              </a:spcAft>
              <a:buNone/>
            </a:pPr>
            <a:endParaRPr/>
          </a:p>
        </p:txBody>
      </p:sp>
      <p:sp>
        <p:nvSpPr>
          <p:cNvPr id="156" name="Google Shape;156;p5:notes"/>
          <p:cNvSpPr>
            <a:spLocks noGrp="1" noRot="1" noChangeAspect="1"/>
          </p:cNvSpPr>
          <p:nvPr>
            <p:ph type="sldImg" idx="2"/>
          </p:nvPr>
        </p:nvSpPr>
        <p:spPr>
          <a:xfrm>
            <a:off x="717550" y="1162050"/>
            <a:ext cx="5588000" cy="31432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
          <a:extLst>
            <a:ext uri="{FF2B5EF4-FFF2-40B4-BE49-F238E27FC236}">
              <a16:creationId xmlns:a16="http://schemas.microsoft.com/office/drawing/2014/main" id="{6138714B-4702-EF3D-43D3-7723EE957F2E}"/>
            </a:ext>
          </a:extLst>
        </p:cNvPr>
        <p:cNvGrpSpPr/>
        <p:nvPr/>
      </p:nvGrpSpPr>
      <p:grpSpPr>
        <a:xfrm>
          <a:off x="0" y="0"/>
          <a:ext cx="0" cy="0"/>
          <a:chOff x="0" y="0"/>
          <a:chExt cx="0" cy="0"/>
        </a:xfrm>
      </p:grpSpPr>
      <p:sp>
        <p:nvSpPr>
          <p:cNvPr id="206" name="Google Shape;206;p7:notes">
            <a:extLst>
              <a:ext uri="{FF2B5EF4-FFF2-40B4-BE49-F238E27FC236}">
                <a16:creationId xmlns:a16="http://schemas.microsoft.com/office/drawing/2014/main" id="{A3D4E593-45B3-DC97-1253-1E2413472F3F}"/>
              </a:ext>
            </a:extLst>
          </p:cNvPr>
          <p:cNvSpPr>
            <a:spLocks noGrp="1" noRot="1" noChangeAspect="1"/>
          </p:cNvSpPr>
          <p:nvPr>
            <p:ph type="sldImg" idx="2"/>
          </p:nvPr>
        </p:nvSpPr>
        <p:spPr>
          <a:xfrm>
            <a:off x="717550" y="1162050"/>
            <a:ext cx="5588000" cy="31432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7" name="Google Shape;207;p7:notes">
            <a:extLst>
              <a:ext uri="{FF2B5EF4-FFF2-40B4-BE49-F238E27FC236}">
                <a16:creationId xmlns:a16="http://schemas.microsoft.com/office/drawing/2014/main" id="{14B7CAC6-3355-C7D2-9502-2455565A5FF1}"/>
              </a:ext>
            </a:extLst>
          </p:cNvPr>
          <p:cNvSpPr txBox="1">
            <a:spLocks noGrp="1"/>
          </p:cNvSpPr>
          <p:nvPr>
            <p:ph type="body" idx="1"/>
          </p:nvPr>
        </p:nvSpPr>
        <p:spPr>
          <a:xfrm>
            <a:off x="702311" y="4480010"/>
            <a:ext cx="5618480" cy="3665458"/>
          </a:xfrm>
          <a:prstGeom prst="rect">
            <a:avLst/>
          </a:prstGeom>
          <a:noFill/>
          <a:ln>
            <a:noFill/>
          </a:ln>
        </p:spPr>
        <p:txBody>
          <a:bodyPr spcFirstLastPara="1" wrap="square" lIns="88950" tIns="44475" rIns="88950" bIns="44475" anchor="t" anchorCtr="0">
            <a:noAutofit/>
          </a:bodyPr>
          <a:lstStyle/>
          <a:p>
            <a:pPr marL="0" lvl="0" indent="0" algn="l" rtl="0">
              <a:spcBef>
                <a:spcPts val="0"/>
              </a:spcBef>
              <a:spcAft>
                <a:spcPts val="0"/>
              </a:spcAft>
              <a:buNone/>
            </a:pPr>
            <a:endParaRPr/>
          </a:p>
        </p:txBody>
      </p:sp>
      <p:sp>
        <p:nvSpPr>
          <p:cNvPr id="208" name="Google Shape;208;p7:notes">
            <a:extLst>
              <a:ext uri="{FF2B5EF4-FFF2-40B4-BE49-F238E27FC236}">
                <a16:creationId xmlns:a16="http://schemas.microsoft.com/office/drawing/2014/main" id="{1EE4A8C4-903B-2D3D-706C-FE477A799D62}"/>
              </a:ext>
            </a:extLst>
          </p:cNvPr>
          <p:cNvSpPr txBox="1">
            <a:spLocks noGrp="1"/>
          </p:cNvSpPr>
          <p:nvPr>
            <p:ph type="sldNum" idx="12"/>
          </p:nvPr>
        </p:nvSpPr>
        <p:spPr>
          <a:xfrm>
            <a:off x="3978136" y="8842036"/>
            <a:ext cx="3043343" cy="467071"/>
          </a:xfrm>
          <a:prstGeom prst="rect">
            <a:avLst/>
          </a:prstGeom>
          <a:noFill/>
          <a:ln>
            <a:noFill/>
          </a:ln>
        </p:spPr>
        <p:txBody>
          <a:bodyPr spcFirstLastPara="1" wrap="square" lIns="88950" tIns="44475" rIns="88950" bIns="44475" anchor="b" anchorCtr="0">
            <a:noAutofit/>
          </a:bodyPr>
          <a:lstStyle/>
          <a:p>
            <a:pPr marL="0" lvl="0" indent="0" algn="r" rtl="0">
              <a:spcBef>
                <a:spcPts val="0"/>
              </a:spcBef>
              <a:spcAft>
                <a:spcPts val="0"/>
              </a:spcAft>
              <a:buNone/>
            </a:pPr>
            <a:fld id="{00000000-1234-1234-1234-123412341234}" type="slidenum">
              <a:rPr lang="en-US"/>
              <a:t>6</a:t>
            </a:fld>
            <a:endParaRPr/>
          </a:p>
        </p:txBody>
      </p:sp>
    </p:spTree>
    <p:extLst>
      <p:ext uri="{BB962C8B-B14F-4D97-AF65-F5344CB8AC3E}">
        <p14:creationId xmlns:p14="http://schemas.microsoft.com/office/powerpoint/2010/main" val="7307194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3"/>
        <p:cNvGrpSpPr/>
        <p:nvPr/>
      </p:nvGrpSpPr>
      <p:grpSpPr>
        <a:xfrm>
          <a:off x="0" y="0"/>
          <a:ext cx="0" cy="0"/>
          <a:chOff x="0" y="0"/>
          <a:chExt cx="0" cy="0"/>
        </a:xfrm>
      </p:grpSpPr>
      <p:sp>
        <p:nvSpPr>
          <p:cNvPr id="484" name="Google Shape;484;p17:notes"/>
          <p:cNvSpPr>
            <a:spLocks noGrp="1" noRot="1" noChangeAspect="1"/>
          </p:cNvSpPr>
          <p:nvPr>
            <p:ph type="sldImg" idx="2"/>
          </p:nvPr>
        </p:nvSpPr>
        <p:spPr>
          <a:xfrm>
            <a:off x="717550" y="1162050"/>
            <a:ext cx="5588000" cy="31432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85" name="Google Shape;485;p17:notes"/>
          <p:cNvSpPr txBox="1">
            <a:spLocks noGrp="1"/>
          </p:cNvSpPr>
          <p:nvPr>
            <p:ph type="body" idx="1"/>
          </p:nvPr>
        </p:nvSpPr>
        <p:spPr>
          <a:xfrm>
            <a:off x="702311" y="4480010"/>
            <a:ext cx="5618480" cy="3665458"/>
          </a:xfrm>
          <a:prstGeom prst="rect">
            <a:avLst/>
          </a:prstGeom>
          <a:noFill/>
          <a:ln>
            <a:noFill/>
          </a:ln>
        </p:spPr>
        <p:txBody>
          <a:bodyPr spcFirstLastPara="1" wrap="square" lIns="88950" tIns="44475" rIns="88950" bIns="44475" anchor="t" anchorCtr="0">
            <a:noAutofit/>
          </a:bodyPr>
          <a:lstStyle/>
          <a:p>
            <a:pPr marL="0" lvl="0" indent="0" algn="l" rtl="0">
              <a:spcBef>
                <a:spcPts val="0"/>
              </a:spcBef>
              <a:spcAft>
                <a:spcPts val="0"/>
              </a:spcAft>
              <a:buNone/>
            </a:pPr>
            <a:endParaRPr/>
          </a:p>
        </p:txBody>
      </p:sp>
      <p:sp>
        <p:nvSpPr>
          <p:cNvPr id="486" name="Google Shape;486;p17:notes"/>
          <p:cNvSpPr txBox="1">
            <a:spLocks noGrp="1"/>
          </p:cNvSpPr>
          <p:nvPr>
            <p:ph type="sldNum" idx="12"/>
          </p:nvPr>
        </p:nvSpPr>
        <p:spPr>
          <a:xfrm>
            <a:off x="3978136" y="8842036"/>
            <a:ext cx="3043343" cy="467071"/>
          </a:xfrm>
          <a:prstGeom prst="rect">
            <a:avLst/>
          </a:prstGeom>
          <a:noFill/>
          <a:ln>
            <a:noFill/>
          </a:ln>
        </p:spPr>
        <p:txBody>
          <a:bodyPr spcFirstLastPara="1" wrap="square" lIns="88950" tIns="44475" rIns="88950" bIns="44475" anchor="b" anchorCtr="0">
            <a:noAutofit/>
          </a:bodyPr>
          <a:lstStyle/>
          <a:p>
            <a:pPr marL="0" lvl="0" indent="0" algn="r" rtl="0">
              <a:spcBef>
                <a:spcPts val="0"/>
              </a:spcBef>
              <a:spcAft>
                <a:spcPts val="0"/>
              </a:spcAft>
              <a:buNone/>
            </a:pPr>
            <a:fld id="{00000000-1234-1234-1234-123412341234}" type="slidenum">
              <a:rPr lang="en-US"/>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8"/>
        <p:cNvGrpSpPr/>
        <p:nvPr/>
      </p:nvGrpSpPr>
      <p:grpSpPr>
        <a:xfrm>
          <a:off x="0" y="0"/>
          <a:ext cx="0" cy="0"/>
          <a:chOff x="0" y="0"/>
          <a:chExt cx="0" cy="0"/>
        </a:xfrm>
      </p:grpSpPr>
      <p:sp>
        <p:nvSpPr>
          <p:cNvPr id="509" name="Google Shape;509;p19:notes"/>
          <p:cNvSpPr>
            <a:spLocks noGrp="1" noRot="1" noChangeAspect="1"/>
          </p:cNvSpPr>
          <p:nvPr>
            <p:ph type="sldImg" idx="2"/>
          </p:nvPr>
        </p:nvSpPr>
        <p:spPr>
          <a:xfrm>
            <a:off x="717550" y="1162050"/>
            <a:ext cx="5588000" cy="31432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10" name="Google Shape;510;p19:notes"/>
          <p:cNvSpPr txBox="1">
            <a:spLocks noGrp="1"/>
          </p:cNvSpPr>
          <p:nvPr>
            <p:ph type="body" idx="1"/>
          </p:nvPr>
        </p:nvSpPr>
        <p:spPr>
          <a:xfrm>
            <a:off x="702311" y="4480010"/>
            <a:ext cx="5618480" cy="3665458"/>
          </a:xfrm>
          <a:prstGeom prst="rect">
            <a:avLst/>
          </a:prstGeom>
          <a:noFill/>
          <a:ln>
            <a:noFill/>
          </a:ln>
        </p:spPr>
        <p:txBody>
          <a:bodyPr spcFirstLastPara="1" wrap="square" lIns="88950" tIns="44475" rIns="88950" bIns="44475" anchor="t" anchorCtr="0">
            <a:noAutofit/>
          </a:bodyPr>
          <a:lstStyle/>
          <a:p>
            <a:pPr marL="0" lvl="0" indent="0" algn="l" rtl="0">
              <a:spcBef>
                <a:spcPts val="0"/>
              </a:spcBef>
              <a:spcAft>
                <a:spcPts val="0"/>
              </a:spcAft>
              <a:buNone/>
            </a:pPr>
            <a:endParaRPr/>
          </a:p>
        </p:txBody>
      </p:sp>
      <p:sp>
        <p:nvSpPr>
          <p:cNvPr id="511" name="Google Shape;511;p19:notes"/>
          <p:cNvSpPr txBox="1">
            <a:spLocks noGrp="1"/>
          </p:cNvSpPr>
          <p:nvPr>
            <p:ph type="sldNum" idx="12"/>
          </p:nvPr>
        </p:nvSpPr>
        <p:spPr>
          <a:xfrm>
            <a:off x="3978136" y="8842036"/>
            <a:ext cx="3043343" cy="467071"/>
          </a:xfrm>
          <a:prstGeom prst="rect">
            <a:avLst/>
          </a:prstGeom>
          <a:noFill/>
          <a:ln>
            <a:noFill/>
          </a:ln>
        </p:spPr>
        <p:txBody>
          <a:bodyPr spcFirstLastPara="1" wrap="square" lIns="88950" tIns="44475" rIns="88950" bIns="44475"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8</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32606463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8"/>
        <p:cNvGrpSpPr/>
        <p:nvPr/>
      </p:nvGrpSpPr>
      <p:grpSpPr>
        <a:xfrm>
          <a:off x="0" y="0"/>
          <a:ext cx="0" cy="0"/>
          <a:chOff x="0" y="0"/>
          <a:chExt cx="0" cy="0"/>
        </a:xfrm>
      </p:grpSpPr>
      <p:sp>
        <p:nvSpPr>
          <p:cNvPr id="529" name="Google Shape;529;p20:notes"/>
          <p:cNvSpPr>
            <a:spLocks noGrp="1" noRot="1" noChangeAspect="1"/>
          </p:cNvSpPr>
          <p:nvPr>
            <p:ph type="sldImg" idx="2"/>
          </p:nvPr>
        </p:nvSpPr>
        <p:spPr>
          <a:xfrm>
            <a:off x="717550" y="1162050"/>
            <a:ext cx="5588000" cy="31432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30" name="Google Shape;530;p20:notes"/>
          <p:cNvSpPr txBox="1">
            <a:spLocks noGrp="1"/>
          </p:cNvSpPr>
          <p:nvPr>
            <p:ph type="body" idx="1"/>
          </p:nvPr>
        </p:nvSpPr>
        <p:spPr>
          <a:xfrm>
            <a:off x="702311" y="4480010"/>
            <a:ext cx="5618480" cy="3665458"/>
          </a:xfrm>
          <a:prstGeom prst="rect">
            <a:avLst/>
          </a:prstGeom>
          <a:noFill/>
          <a:ln>
            <a:noFill/>
          </a:ln>
        </p:spPr>
        <p:txBody>
          <a:bodyPr spcFirstLastPara="1" wrap="square" lIns="88950" tIns="44475" rIns="88950" bIns="44475" anchor="t" anchorCtr="0">
            <a:noAutofit/>
          </a:bodyPr>
          <a:lstStyle/>
          <a:p>
            <a:pPr marL="0" lvl="0" indent="0" algn="l" rtl="0">
              <a:spcBef>
                <a:spcPts val="0"/>
              </a:spcBef>
              <a:spcAft>
                <a:spcPts val="0"/>
              </a:spcAft>
              <a:buNone/>
            </a:pPr>
            <a:endParaRPr/>
          </a:p>
        </p:txBody>
      </p:sp>
      <p:sp>
        <p:nvSpPr>
          <p:cNvPr id="531" name="Google Shape;531;p20:notes"/>
          <p:cNvSpPr txBox="1">
            <a:spLocks noGrp="1"/>
          </p:cNvSpPr>
          <p:nvPr>
            <p:ph type="sldNum" idx="12"/>
          </p:nvPr>
        </p:nvSpPr>
        <p:spPr>
          <a:xfrm>
            <a:off x="3978136" y="8842036"/>
            <a:ext cx="3043343" cy="467071"/>
          </a:xfrm>
          <a:prstGeom prst="rect">
            <a:avLst/>
          </a:prstGeom>
          <a:noFill/>
          <a:ln>
            <a:noFill/>
          </a:ln>
        </p:spPr>
        <p:txBody>
          <a:bodyPr spcFirstLastPara="1" wrap="square" lIns="88950" tIns="44475" rIns="88950" bIns="44475"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9</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16338495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7"/>
        <p:cNvGrpSpPr/>
        <p:nvPr/>
      </p:nvGrpSpPr>
      <p:grpSpPr>
        <a:xfrm>
          <a:off x="0" y="0"/>
          <a:ext cx="0" cy="0"/>
          <a:chOff x="0" y="0"/>
          <a:chExt cx="0" cy="0"/>
        </a:xfrm>
      </p:grpSpPr>
      <p:sp>
        <p:nvSpPr>
          <p:cNvPr id="548" name="Google Shape;548;p21:notes"/>
          <p:cNvSpPr>
            <a:spLocks noGrp="1" noRot="1" noChangeAspect="1"/>
          </p:cNvSpPr>
          <p:nvPr>
            <p:ph type="sldImg" idx="2"/>
          </p:nvPr>
        </p:nvSpPr>
        <p:spPr>
          <a:xfrm>
            <a:off x="717550" y="1162050"/>
            <a:ext cx="5588000" cy="31432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49" name="Google Shape;549;p21:notes"/>
          <p:cNvSpPr txBox="1">
            <a:spLocks noGrp="1"/>
          </p:cNvSpPr>
          <p:nvPr>
            <p:ph type="body" idx="1"/>
          </p:nvPr>
        </p:nvSpPr>
        <p:spPr>
          <a:xfrm>
            <a:off x="702311" y="4480010"/>
            <a:ext cx="5618480" cy="3665458"/>
          </a:xfrm>
          <a:prstGeom prst="rect">
            <a:avLst/>
          </a:prstGeom>
          <a:noFill/>
          <a:ln>
            <a:noFill/>
          </a:ln>
        </p:spPr>
        <p:txBody>
          <a:bodyPr spcFirstLastPara="1" wrap="square" lIns="88950" tIns="44475" rIns="88950" bIns="44475" anchor="t" anchorCtr="0">
            <a:noAutofit/>
          </a:bodyPr>
          <a:lstStyle/>
          <a:p>
            <a:pPr marL="0" lvl="0" indent="0" algn="l" rtl="0">
              <a:spcBef>
                <a:spcPts val="0"/>
              </a:spcBef>
              <a:spcAft>
                <a:spcPts val="0"/>
              </a:spcAft>
              <a:buNone/>
            </a:pPr>
            <a:endParaRPr/>
          </a:p>
        </p:txBody>
      </p:sp>
      <p:sp>
        <p:nvSpPr>
          <p:cNvPr id="550" name="Google Shape;550;p21:notes"/>
          <p:cNvSpPr txBox="1">
            <a:spLocks noGrp="1"/>
          </p:cNvSpPr>
          <p:nvPr>
            <p:ph type="sldNum" idx="12"/>
          </p:nvPr>
        </p:nvSpPr>
        <p:spPr>
          <a:xfrm>
            <a:off x="3978136" y="8842036"/>
            <a:ext cx="3043343" cy="467071"/>
          </a:xfrm>
          <a:prstGeom prst="rect">
            <a:avLst/>
          </a:prstGeom>
          <a:noFill/>
          <a:ln>
            <a:noFill/>
          </a:ln>
        </p:spPr>
        <p:txBody>
          <a:bodyPr spcFirstLastPara="1" wrap="square" lIns="88950" tIns="44475" rIns="88950" bIns="44475"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10</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140307776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8"/>
        <p:cNvGrpSpPr/>
        <p:nvPr/>
      </p:nvGrpSpPr>
      <p:grpSpPr>
        <a:xfrm>
          <a:off x="0" y="0"/>
          <a:ext cx="0" cy="0"/>
          <a:chOff x="0" y="0"/>
          <a:chExt cx="0" cy="0"/>
        </a:xfrm>
      </p:grpSpPr>
      <p:sp>
        <p:nvSpPr>
          <p:cNvPr id="569" name="Google Shape;569;p22:notes"/>
          <p:cNvSpPr>
            <a:spLocks noGrp="1" noRot="1" noChangeAspect="1"/>
          </p:cNvSpPr>
          <p:nvPr>
            <p:ph type="sldImg" idx="2"/>
          </p:nvPr>
        </p:nvSpPr>
        <p:spPr>
          <a:xfrm>
            <a:off x="717550" y="1162050"/>
            <a:ext cx="5588000" cy="31432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70" name="Google Shape;570;p22:notes"/>
          <p:cNvSpPr txBox="1">
            <a:spLocks noGrp="1"/>
          </p:cNvSpPr>
          <p:nvPr>
            <p:ph type="body" idx="1"/>
          </p:nvPr>
        </p:nvSpPr>
        <p:spPr>
          <a:xfrm>
            <a:off x="702311" y="4480010"/>
            <a:ext cx="5618480" cy="3665458"/>
          </a:xfrm>
          <a:prstGeom prst="rect">
            <a:avLst/>
          </a:prstGeom>
          <a:noFill/>
          <a:ln>
            <a:noFill/>
          </a:ln>
        </p:spPr>
        <p:txBody>
          <a:bodyPr spcFirstLastPara="1" wrap="square" lIns="88950" tIns="44475" rIns="88950" bIns="44475" anchor="t" anchorCtr="0">
            <a:noAutofit/>
          </a:bodyPr>
          <a:lstStyle/>
          <a:p>
            <a:pPr marL="0" lvl="0" indent="0" algn="l" rtl="0">
              <a:spcBef>
                <a:spcPts val="0"/>
              </a:spcBef>
              <a:spcAft>
                <a:spcPts val="0"/>
              </a:spcAft>
              <a:buNone/>
            </a:pPr>
            <a:endParaRPr/>
          </a:p>
        </p:txBody>
      </p:sp>
      <p:sp>
        <p:nvSpPr>
          <p:cNvPr id="571" name="Google Shape;571;p22:notes"/>
          <p:cNvSpPr txBox="1">
            <a:spLocks noGrp="1"/>
          </p:cNvSpPr>
          <p:nvPr>
            <p:ph type="sldNum" idx="12"/>
          </p:nvPr>
        </p:nvSpPr>
        <p:spPr>
          <a:xfrm>
            <a:off x="3978136" y="8842036"/>
            <a:ext cx="3043343" cy="467071"/>
          </a:xfrm>
          <a:prstGeom prst="rect">
            <a:avLst/>
          </a:prstGeom>
          <a:noFill/>
          <a:ln>
            <a:noFill/>
          </a:ln>
        </p:spPr>
        <p:txBody>
          <a:bodyPr spcFirstLastPara="1" wrap="square" lIns="88950" tIns="44475" rIns="88950" bIns="44475" anchor="b" anchorCtr="0">
            <a:noAutofit/>
          </a:bodyPr>
          <a:lstStyle/>
          <a:p>
            <a:pPr marL="0" lvl="0" indent="0" algn="r" rtl="0">
              <a:spcBef>
                <a:spcPts val="0"/>
              </a:spcBef>
              <a:spcAft>
                <a:spcPts val="0"/>
              </a:spcAft>
              <a:buNone/>
            </a:pPr>
            <a:fld id="{00000000-1234-1234-1234-123412341234}" type="slidenum">
              <a:rPr lang="en-US"/>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8"/>
        <p:cNvGrpSpPr/>
        <p:nvPr/>
      </p:nvGrpSpPr>
      <p:grpSpPr>
        <a:xfrm>
          <a:off x="0" y="0"/>
          <a:ext cx="0" cy="0"/>
          <a:chOff x="0" y="0"/>
          <a:chExt cx="0" cy="0"/>
        </a:xfrm>
      </p:grpSpPr>
      <p:sp>
        <p:nvSpPr>
          <p:cNvPr id="599" name="Google Shape;599;p23:notes"/>
          <p:cNvSpPr>
            <a:spLocks noGrp="1" noRot="1" noChangeAspect="1"/>
          </p:cNvSpPr>
          <p:nvPr>
            <p:ph type="sldImg" idx="2"/>
          </p:nvPr>
        </p:nvSpPr>
        <p:spPr>
          <a:xfrm>
            <a:off x="717550" y="1162050"/>
            <a:ext cx="5588000" cy="31432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00" name="Google Shape;600;p23:notes"/>
          <p:cNvSpPr txBox="1">
            <a:spLocks noGrp="1"/>
          </p:cNvSpPr>
          <p:nvPr>
            <p:ph type="body" idx="1"/>
          </p:nvPr>
        </p:nvSpPr>
        <p:spPr>
          <a:xfrm>
            <a:off x="702311" y="4480010"/>
            <a:ext cx="5618480" cy="3665458"/>
          </a:xfrm>
          <a:prstGeom prst="rect">
            <a:avLst/>
          </a:prstGeom>
          <a:noFill/>
          <a:ln>
            <a:noFill/>
          </a:ln>
        </p:spPr>
        <p:txBody>
          <a:bodyPr spcFirstLastPara="1" wrap="square" lIns="88950" tIns="44475" rIns="88950" bIns="44475" anchor="t" anchorCtr="0">
            <a:noAutofit/>
          </a:bodyPr>
          <a:lstStyle/>
          <a:p>
            <a:pPr marL="0" lvl="0" indent="0" algn="l" rtl="0">
              <a:spcBef>
                <a:spcPts val="0"/>
              </a:spcBef>
              <a:spcAft>
                <a:spcPts val="0"/>
              </a:spcAft>
              <a:buNone/>
            </a:pPr>
            <a:endParaRPr/>
          </a:p>
        </p:txBody>
      </p:sp>
      <p:sp>
        <p:nvSpPr>
          <p:cNvPr id="601" name="Google Shape;601;p23:notes"/>
          <p:cNvSpPr txBox="1">
            <a:spLocks noGrp="1"/>
          </p:cNvSpPr>
          <p:nvPr>
            <p:ph type="sldNum" idx="12"/>
          </p:nvPr>
        </p:nvSpPr>
        <p:spPr>
          <a:xfrm>
            <a:off x="3978136" y="8842036"/>
            <a:ext cx="3043343" cy="467071"/>
          </a:xfrm>
          <a:prstGeom prst="rect">
            <a:avLst/>
          </a:prstGeom>
          <a:noFill/>
          <a:ln>
            <a:noFill/>
          </a:ln>
        </p:spPr>
        <p:txBody>
          <a:bodyPr spcFirstLastPara="1" wrap="square" lIns="88950" tIns="44475" rIns="88950" bIns="44475"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12</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5115235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8"/>
        <p:cNvGrpSpPr/>
        <p:nvPr/>
      </p:nvGrpSpPr>
      <p:grpSpPr>
        <a:xfrm>
          <a:off x="0" y="0"/>
          <a:ext cx="0" cy="0"/>
          <a:chOff x="0" y="0"/>
          <a:chExt cx="0" cy="0"/>
        </a:xfrm>
      </p:grpSpPr>
      <p:sp>
        <p:nvSpPr>
          <p:cNvPr id="609" name="Google Shape;609;p24:notes"/>
          <p:cNvSpPr>
            <a:spLocks noGrp="1" noRot="1" noChangeAspect="1"/>
          </p:cNvSpPr>
          <p:nvPr>
            <p:ph type="sldImg" idx="2"/>
          </p:nvPr>
        </p:nvSpPr>
        <p:spPr>
          <a:xfrm>
            <a:off x="717550" y="1162050"/>
            <a:ext cx="5588000" cy="31432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10" name="Google Shape;610;p24:notes"/>
          <p:cNvSpPr txBox="1">
            <a:spLocks noGrp="1"/>
          </p:cNvSpPr>
          <p:nvPr>
            <p:ph type="body" idx="1"/>
          </p:nvPr>
        </p:nvSpPr>
        <p:spPr>
          <a:xfrm>
            <a:off x="702311" y="4480010"/>
            <a:ext cx="5618480" cy="3665458"/>
          </a:xfrm>
          <a:prstGeom prst="rect">
            <a:avLst/>
          </a:prstGeom>
          <a:noFill/>
          <a:ln>
            <a:noFill/>
          </a:ln>
        </p:spPr>
        <p:txBody>
          <a:bodyPr spcFirstLastPara="1" wrap="square" lIns="88950" tIns="44475" rIns="88950" bIns="44475" anchor="t" anchorCtr="0">
            <a:noAutofit/>
          </a:bodyPr>
          <a:lstStyle/>
          <a:p>
            <a:pPr marL="0" lvl="0" indent="0" algn="l" rtl="0">
              <a:spcBef>
                <a:spcPts val="0"/>
              </a:spcBef>
              <a:spcAft>
                <a:spcPts val="0"/>
              </a:spcAft>
              <a:buNone/>
            </a:pPr>
            <a:endParaRPr/>
          </a:p>
        </p:txBody>
      </p:sp>
      <p:sp>
        <p:nvSpPr>
          <p:cNvPr id="611" name="Google Shape;611;p24:notes"/>
          <p:cNvSpPr txBox="1">
            <a:spLocks noGrp="1"/>
          </p:cNvSpPr>
          <p:nvPr>
            <p:ph type="sldNum" idx="12"/>
          </p:nvPr>
        </p:nvSpPr>
        <p:spPr>
          <a:xfrm>
            <a:off x="3978136" y="8842036"/>
            <a:ext cx="3043343" cy="467071"/>
          </a:xfrm>
          <a:prstGeom prst="rect">
            <a:avLst/>
          </a:prstGeom>
          <a:noFill/>
          <a:ln>
            <a:noFill/>
          </a:ln>
        </p:spPr>
        <p:txBody>
          <a:bodyPr spcFirstLastPara="1" wrap="square" lIns="88950" tIns="44475" rIns="88950" bIns="44475" anchor="b" anchorCtr="0">
            <a:noAutofit/>
          </a:bodyPr>
          <a:lstStyle/>
          <a:p>
            <a:pPr marL="0" lvl="0" indent="0" algn="r" rtl="0">
              <a:spcBef>
                <a:spcPts val="0"/>
              </a:spcBef>
              <a:spcAft>
                <a:spcPts val="0"/>
              </a:spcAft>
              <a:buNone/>
            </a:pPr>
            <a:fld id="{00000000-1234-1234-1234-123412341234}" type="slidenum">
              <a:rPr lang="en-US"/>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9"/>
        <p:cNvGrpSpPr/>
        <p:nvPr/>
      </p:nvGrpSpPr>
      <p:grpSpPr>
        <a:xfrm>
          <a:off x="0" y="0"/>
          <a:ext cx="0" cy="0"/>
          <a:chOff x="0" y="0"/>
          <a:chExt cx="0" cy="0"/>
        </a:xfrm>
      </p:grpSpPr>
      <p:sp>
        <p:nvSpPr>
          <p:cNvPr id="620" name="Google Shape;620;p25:notes"/>
          <p:cNvSpPr>
            <a:spLocks noGrp="1" noRot="1" noChangeAspect="1"/>
          </p:cNvSpPr>
          <p:nvPr>
            <p:ph type="sldImg" idx="2"/>
          </p:nvPr>
        </p:nvSpPr>
        <p:spPr>
          <a:xfrm>
            <a:off x="717550" y="1162050"/>
            <a:ext cx="5588000" cy="31432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21" name="Google Shape;621;p25:notes"/>
          <p:cNvSpPr txBox="1">
            <a:spLocks noGrp="1"/>
          </p:cNvSpPr>
          <p:nvPr>
            <p:ph type="body" idx="1"/>
          </p:nvPr>
        </p:nvSpPr>
        <p:spPr>
          <a:xfrm>
            <a:off x="702311" y="4480010"/>
            <a:ext cx="5618480" cy="3665458"/>
          </a:xfrm>
          <a:prstGeom prst="rect">
            <a:avLst/>
          </a:prstGeom>
          <a:noFill/>
          <a:ln>
            <a:noFill/>
          </a:ln>
        </p:spPr>
        <p:txBody>
          <a:bodyPr spcFirstLastPara="1" wrap="square" lIns="88950" tIns="44475" rIns="88950" bIns="44475" anchor="t" anchorCtr="0">
            <a:noAutofit/>
          </a:bodyPr>
          <a:lstStyle/>
          <a:p>
            <a:pPr marL="0" lvl="0" indent="0" algn="l" rtl="0">
              <a:spcBef>
                <a:spcPts val="0"/>
              </a:spcBef>
              <a:spcAft>
                <a:spcPts val="0"/>
              </a:spcAft>
              <a:buNone/>
            </a:pPr>
            <a:endParaRPr/>
          </a:p>
        </p:txBody>
      </p:sp>
      <p:sp>
        <p:nvSpPr>
          <p:cNvPr id="622" name="Google Shape;622;p25:notes"/>
          <p:cNvSpPr txBox="1">
            <a:spLocks noGrp="1"/>
          </p:cNvSpPr>
          <p:nvPr>
            <p:ph type="sldNum" idx="12"/>
          </p:nvPr>
        </p:nvSpPr>
        <p:spPr>
          <a:xfrm>
            <a:off x="3978136" y="8842036"/>
            <a:ext cx="3043343" cy="467071"/>
          </a:xfrm>
          <a:prstGeom prst="rect">
            <a:avLst/>
          </a:prstGeom>
          <a:noFill/>
          <a:ln>
            <a:noFill/>
          </a:ln>
        </p:spPr>
        <p:txBody>
          <a:bodyPr spcFirstLastPara="1" wrap="square" lIns="88950" tIns="44475" rIns="88950" bIns="44475"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14</a:t>
            </a:fld>
            <a:endParaRPr kumimoji="0" sz="14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104833783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8"/>
        <p:cNvGrpSpPr/>
        <p:nvPr/>
      </p:nvGrpSpPr>
      <p:grpSpPr>
        <a:xfrm>
          <a:off x="0" y="0"/>
          <a:ext cx="0" cy="0"/>
          <a:chOff x="0" y="0"/>
          <a:chExt cx="0" cy="0"/>
        </a:xfrm>
      </p:grpSpPr>
      <p:sp>
        <p:nvSpPr>
          <p:cNvPr id="639" name="Google Shape;639;p26:notes"/>
          <p:cNvSpPr>
            <a:spLocks noGrp="1" noRot="1" noChangeAspect="1"/>
          </p:cNvSpPr>
          <p:nvPr>
            <p:ph type="sldImg" idx="2"/>
          </p:nvPr>
        </p:nvSpPr>
        <p:spPr>
          <a:xfrm>
            <a:off x="717550" y="1162050"/>
            <a:ext cx="5588000" cy="31432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40" name="Google Shape;640;p26:notes"/>
          <p:cNvSpPr txBox="1">
            <a:spLocks noGrp="1"/>
          </p:cNvSpPr>
          <p:nvPr>
            <p:ph type="body" idx="1"/>
          </p:nvPr>
        </p:nvSpPr>
        <p:spPr>
          <a:xfrm>
            <a:off x="702311" y="4480010"/>
            <a:ext cx="5618480" cy="3665458"/>
          </a:xfrm>
          <a:prstGeom prst="rect">
            <a:avLst/>
          </a:prstGeom>
          <a:noFill/>
          <a:ln>
            <a:noFill/>
          </a:ln>
        </p:spPr>
        <p:txBody>
          <a:bodyPr spcFirstLastPara="1" wrap="square" lIns="88950" tIns="44475" rIns="88950" bIns="44475" anchor="t" anchorCtr="0">
            <a:noAutofit/>
          </a:bodyPr>
          <a:lstStyle/>
          <a:p>
            <a:pPr marL="0" lvl="0" indent="0" algn="l" rtl="0">
              <a:spcBef>
                <a:spcPts val="0"/>
              </a:spcBef>
              <a:spcAft>
                <a:spcPts val="0"/>
              </a:spcAft>
              <a:buNone/>
            </a:pPr>
            <a:endParaRPr/>
          </a:p>
        </p:txBody>
      </p:sp>
      <p:sp>
        <p:nvSpPr>
          <p:cNvPr id="641" name="Google Shape;641;p26:notes"/>
          <p:cNvSpPr txBox="1">
            <a:spLocks noGrp="1"/>
          </p:cNvSpPr>
          <p:nvPr>
            <p:ph type="sldNum" idx="12"/>
          </p:nvPr>
        </p:nvSpPr>
        <p:spPr>
          <a:xfrm>
            <a:off x="3978136" y="8842036"/>
            <a:ext cx="3043343" cy="467071"/>
          </a:xfrm>
          <a:prstGeom prst="rect">
            <a:avLst/>
          </a:prstGeom>
          <a:noFill/>
          <a:ln>
            <a:noFill/>
          </a:ln>
        </p:spPr>
        <p:txBody>
          <a:bodyPr spcFirstLastPara="1" wrap="square" lIns="88950" tIns="44475" rIns="88950" bIns="44475" anchor="b" anchorCtr="0">
            <a:noAutofit/>
          </a:bodyPr>
          <a:lstStyle/>
          <a:p>
            <a:pPr marL="0" lvl="0" indent="0" algn="r" rtl="0">
              <a:spcBef>
                <a:spcPts val="0"/>
              </a:spcBef>
              <a:spcAft>
                <a:spcPts val="0"/>
              </a:spcAft>
              <a:buNone/>
            </a:pPr>
            <a:fld id="{00000000-1234-1234-1234-123412341234}" type="slidenum">
              <a:rPr lang="en-US"/>
              <a:t>15</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p:cNvGrpSpPr/>
        <p:nvPr/>
      </p:nvGrpSpPr>
      <p:grpSpPr>
        <a:xfrm>
          <a:off x="0" y="0"/>
          <a:ext cx="0" cy="0"/>
          <a:chOff x="0" y="0"/>
          <a:chExt cx="0" cy="0"/>
        </a:xfrm>
      </p:grpSpPr>
      <p:sp>
        <p:nvSpPr>
          <p:cNvPr id="187" name="Google Shape;187;p6:notes"/>
          <p:cNvSpPr>
            <a:spLocks noGrp="1" noRot="1" noChangeAspect="1"/>
          </p:cNvSpPr>
          <p:nvPr>
            <p:ph type="sldImg" idx="2"/>
          </p:nvPr>
        </p:nvSpPr>
        <p:spPr>
          <a:xfrm>
            <a:off x="717550" y="1162050"/>
            <a:ext cx="5588000" cy="31432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8" name="Google Shape;188;p6:notes"/>
          <p:cNvSpPr txBox="1">
            <a:spLocks noGrp="1"/>
          </p:cNvSpPr>
          <p:nvPr>
            <p:ph type="sldNum" idx="12"/>
          </p:nvPr>
        </p:nvSpPr>
        <p:spPr>
          <a:xfrm>
            <a:off x="3978136" y="8842036"/>
            <a:ext cx="3043343" cy="467071"/>
          </a:xfrm>
          <a:prstGeom prst="rect">
            <a:avLst/>
          </a:prstGeom>
          <a:noFill/>
          <a:ln>
            <a:noFill/>
          </a:ln>
        </p:spPr>
        <p:txBody>
          <a:bodyPr spcFirstLastPara="1" wrap="square" lIns="88950" tIns="44475" rIns="88950" bIns="44475"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16</a:t>
            </a:fld>
            <a:endParaRPr sz="1200" b="0" i="0" u="none" strike="noStrike" cap="none">
              <a:solidFill>
                <a:srgbClr val="000000"/>
              </a:solidFill>
              <a:latin typeface="Calibri"/>
              <a:ea typeface="Calibri"/>
              <a:cs typeface="Calibri"/>
              <a:sym typeface="Calibri"/>
            </a:endParaRPr>
          </a:p>
        </p:txBody>
      </p:sp>
      <p:sp>
        <p:nvSpPr>
          <p:cNvPr id="189" name="Google Shape;189;p6:notes"/>
          <p:cNvSpPr txBox="1">
            <a:spLocks noGrp="1"/>
          </p:cNvSpPr>
          <p:nvPr>
            <p:ph type="body" idx="1"/>
          </p:nvPr>
        </p:nvSpPr>
        <p:spPr>
          <a:xfrm>
            <a:off x="702311" y="4480010"/>
            <a:ext cx="5618480" cy="3665458"/>
          </a:xfrm>
          <a:prstGeom prst="rect">
            <a:avLst/>
          </a:prstGeom>
          <a:noFill/>
          <a:ln>
            <a:noFill/>
          </a:ln>
        </p:spPr>
        <p:txBody>
          <a:bodyPr spcFirstLastPara="1" wrap="square" lIns="88950" tIns="44475" rIns="88950" bIns="4447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6"/>
        <p:cNvGrpSpPr/>
        <p:nvPr/>
      </p:nvGrpSpPr>
      <p:grpSpPr>
        <a:xfrm>
          <a:off x="0" y="0"/>
          <a:ext cx="0" cy="0"/>
          <a:chOff x="0" y="0"/>
          <a:chExt cx="0" cy="0"/>
        </a:xfrm>
      </p:grpSpPr>
      <p:sp>
        <p:nvSpPr>
          <p:cNvPr id="497" name="Google Shape;497;p18:notes"/>
          <p:cNvSpPr>
            <a:spLocks noGrp="1" noRot="1" noChangeAspect="1"/>
          </p:cNvSpPr>
          <p:nvPr>
            <p:ph type="sldImg" idx="2"/>
          </p:nvPr>
        </p:nvSpPr>
        <p:spPr>
          <a:xfrm>
            <a:off x="717550" y="1162050"/>
            <a:ext cx="5588000" cy="31432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98" name="Google Shape;498;p18:notes"/>
          <p:cNvSpPr txBox="1">
            <a:spLocks noGrp="1"/>
          </p:cNvSpPr>
          <p:nvPr>
            <p:ph type="sldNum" idx="12"/>
          </p:nvPr>
        </p:nvSpPr>
        <p:spPr>
          <a:xfrm>
            <a:off x="3978136" y="8842036"/>
            <a:ext cx="3043343" cy="467071"/>
          </a:xfrm>
          <a:prstGeom prst="rect">
            <a:avLst/>
          </a:prstGeom>
          <a:noFill/>
          <a:ln>
            <a:noFill/>
          </a:ln>
        </p:spPr>
        <p:txBody>
          <a:bodyPr spcFirstLastPara="1" wrap="square" lIns="88950" tIns="44475" rIns="88950" bIns="44475"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18</a:t>
            </a:fld>
            <a:endParaRPr kumimoji="0" sz="14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499" name="Google Shape;499;p18:notes"/>
          <p:cNvSpPr txBox="1">
            <a:spLocks noGrp="1"/>
          </p:cNvSpPr>
          <p:nvPr>
            <p:ph type="body" idx="1"/>
          </p:nvPr>
        </p:nvSpPr>
        <p:spPr>
          <a:xfrm>
            <a:off x="702311" y="4480010"/>
            <a:ext cx="5618480" cy="3665458"/>
          </a:xfrm>
          <a:prstGeom prst="rect">
            <a:avLst/>
          </a:prstGeom>
          <a:noFill/>
          <a:ln>
            <a:noFill/>
          </a:ln>
        </p:spPr>
        <p:txBody>
          <a:bodyPr spcFirstLastPara="1" wrap="square" lIns="88950" tIns="44475" rIns="88950" bIns="4447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6053862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7"/>
        <p:cNvGrpSpPr/>
        <p:nvPr/>
      </p:nvGrpSpPr>
      <p:grpSpPr>
        <a:xfrm>
          <a:off x="0" y="0"/>
          <a:ext cx="0" cy="0"/>
          <a:chOff x="0" y="0"/>
          <a:chExt cx="0" cy="0"/>
        </a:xfrm>
      </p:grpSpPr>
      <p:sp>
        <p:nvSpPr>
          <p:cNvPr id="248" name="Google Shape;248;p8:notes"/>
          <p:cNvSpPr>
            <a:spLocks noGrp="1" noRot="1" noChangeAspect="1"/>
          </p:cNvSpPr>
          <p:nvPr>
            <p:ph type="sldImg" idx="2"/>
          </p:nvPr>
        </p:nvSpPr>
        <p:spPr>
          <a:xfrm>
            <a:off x="717550" y="1162050"/>
            <a:ext cx="5588000" cy="31432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9" name="Google Shape;249;p8:notes"/>
          <p:cNvSpPr txBox="1">
            <a:spLocks noGrp="1"/>
          </p:cNvSpPr>
          <p:nvPr>
            <p:ph type="body" idx="1"/>
          </p:nvPr>
        </p:nvSpPr>
        <p:spPr>
          <a:xfrm>
            <a:off x="702311" y="4480010"/>
            <a:ext cx="5618480" cy="3665458"/>
          </a:xfrm>
          <a:prstGeom prst="rect">
            <a:avLst/>
          </a:prstGeom>
          <a:noFill/>
          <a:ln>
            <a:noFill/>
          </a:ln>
        </p:spPr>
        <p:txBody>
          <a:bodyPr spcFirstLastPara="1" wrap="square" lIns="88950" tIns="44475" rIns="88950" bIns="44475" anchor="t" anchorCtr="0">
            <a:noAutofit/>
          </a:bodyPr>
          <a:lstStyle/>
          <a:p>
            <a:pPr marL="0" lvl="0" indent="0" algn="l" rtl="0">
              <a:spcBef>
                <a:spcPts val="0"/>
              </a:spcBef>
              <a:spcAft>
                <a:spcPts val="0"/>
              </a:spcAft>
              <a:buNone/>
            </a:pPr>
            <a:endParaRPr/>
          </a:p>
        </p:txBody>
      </p:sp>
      <p:sp>
        <p:nvSpPr>
          <p:cNvPr id="250" name="Google Shape;250;p8:notes"/>
          <p:cNvSpPr txBox="1">
            <a:spLocks noGrp="1"/>
          </p:cNvSpPr>
          <p:nvPr>
            <p:ph type="sldNum" idx="12"/>
          </p:nvPr>
        </p:nvSpPr>
        <p:spPr>
          <a:xfrm>
            <a:off x="3978136" y="8842036"/>
            <a:ext cx="3043343" cy="467071"/>
          </a:xfrm>
          <a:prstGeom prst="rect">
            <a:avLst/>
          </a:prstGeom>
          <a:noFill/>
          <a:ln>
            <a:noFill/>
          </a:ln>
        </p:spPr>
        <p:txBody>
          <a:bodyPr spcFirstLastPara="1" wrap="square" lIns="88950" tIns="44475" rIns="88950" bIns="44475" anchor="b" anchorCtr="0">
            <a:noAutofit/>
          </a:bodyPr>
          <a:lstStyle/>
          <a:p>
            <a:pPr marL="0" lvl="0" indent="0" algn="r" rtl="0">
              <a:spcBef>
                <a:spcPts val="0"/>
              </a:spcBef>
              <a:spcAft>
                <a:spcPts val="0"/>
              </a:spcAft>
              <a:buNone/>
            </a:pPr>
            <a:fld id="{00000000-1234-1234-1234-123412341234}" type="slidenum">
              <a:rPr lang="en-US"/>
              <a:t>19</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20</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93555193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21</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72438535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a:p>
            <a:r>
              <a:rPr lang="fr-FR"/>
              <a:t>Fondée en 1894, siège social à Nagoya, Japon, et active à l'échelle mondiale dans divers domaines commerciaux, y compris le commerce de textiles, de machines et de matériaux de construction, ainsi que la fabrication et la vente de </a:t>
            </a:r>
            <a:r>
              <a:rPr lang="fr-FR" b="1"/>
              <a:t>médicaments, de dispositifs médicaux, aides de la vision</a:t>
            </a:r>
            <a:r>
              <a:rPr lang="fr-FR"/>
              <a:t>, de produits économes en énergie et de produits générateurs d'énergie</a:t>
            </a:r>
          </a:p>
          <a:p>
            <a:r>
              <a:rPr lang="fr-FR"/>
              <a:t>Près de </a:t>
            </a:r>
            <a:r>
              <a:rPr lang="fr-FR" b="1"/>
              <a:t>8 000 employés </a:t>
            </a:r>
            <a:r>
              <a:rPr lang="fr-FR"/>
              <a:t>dans le groupe</a:t>
            </a:r>
          </a:p>
          <a:p>
            <a:r>
              <a:rPr lang="fr-FR"/>
              <a:t>Chiffre d'affaires annuel du groupe autour de </a:t>
            </a:r>
            <a:r>
              <a:rPr lang="fr-FR" b="1"/>
              <a:t>4,9 milliards de dollars US </a:t>
            </a:r>
            <a:r>
              <a:rPr lang="fr-FR"/>
              <a:t>(exercice clos le 31 mars 2023 : 743 197 millions de yens)</a:t>
            </a:r>
          </a:p>
          <a:p>
            <a:r>
              <a:rPr lang="fr-FR"/>
              <a:t>Activités pharmaceutiques de recherche, développement et fabrication de médicaments en vente libre, de produits de santé, de compléments alimentaires, de boissons, de médicaments sur ordonnance et de dispositifs médicaux (instruments ophtalmologiques, lentilles intraoculaires, etc.) avec une approche flexible et des technologies de pointe</a:t>
            </a:r>
          </a:p>
          <a:p>
            <a:r>
              <a:rPr lang="fr-FR"/>
              <a:t>Le secteur pharmaceutique est une des principales unités d'affaires, avec un accent particulier sur les </a:t>
            </a:r>
            <a:r>
              <a:rPr lang="fr-FR" b="1"/>
              <a:t>médicaments sur ordonnance pour les organes sensoriels tels que l'œil </a:t>
            </a:r>
            <a:r>
              <a:rPr lang="fr-FR"/>
              <a:t>et pour les maladies liées au mode de vie. Les produits Kowa </a:t>
            </a:r>
            <a:r>
              <a:rPr lang="fr-FR" err="1"/>
              <a:t>Rx</a:t>
            </a:r>
            <a:r>
              <a:rPr lang="fr-FR"/>
              <a:t> sont commercialisés à l'international, y compris aux États-Unis, en Chine, en Europe ainsi qu'au Japon.</a:t>
            </a:r>
          </a:p>
          <a:p>
            <a:r>
              <a:rPr lang="fr-FR"/>
              <a:t>Environ 750 représentants médicaux au Japon et leurs principaux produits </a:t>
            </a:r>
            <a:r>
              <a:rPr lang="fr-FR" err="1"/>
              <a:t>Rx</a:t>
            </a:r>
            <a:r>
              <a:rPr lang="fr-FR"/>
              <a:t> commercialisés pour les organes sensoriels incluent </a:t>
            </a:r>
            <a:r>
              <a:rPr lang="fr-FR" err="1"/>
              <a:t>Glanatec</a:t>
            </a:r>
            <a:r>
              <a:rPr lang="fr-FR"/>
              <a:t> (</a:t>
            </a:r>
            <a:r>
              <a:rPr lang="fr-FR" err="1"/>
              <a:t>ripasudil</a:t>
            </a:r>
            <a:r>
              <a:rPr lang="fr-FR"/>
              <a:t> chlorhydrate hydrate), un collyre inhibiteur de la protéine kinase associée au Rho pour la réduction de la </a:t>
            </a:r>
            <a:r>
              <a:rPr lang="fr-FR" b="1"/>
              <a:t>pression intraoculaire </a:t>
            </a:r>
            <a:r>
              <a:rPr lang="fr-FR"/>
              <a:t>(ciblant le glaucome).</a:t>
            </a:r>
            <a:endParaRPr lang="en-US"/>
          </a:p>
          <a:p>
            <a:endParaRPr lang="en-US"/>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22</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0765755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23</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15779222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6"/>
        <p:cNvGrpSpPr/>
        <p:nvPr/>
      </p:nvGrpSpPr>
      <p:grpSpPr>
        <a:xfrm>
          <a:off x="0" y="0"/>
          <a:ext cx="0" cy="0"/>
          <a:chOff x="0" y="0"/>
          <a:chExt cx="0" cy="0"/>
        </a:xfrm>
      </p:grpSpPr>
      <p:sp>
        <p:nvSpPr>
          <p:cNvPr id="317" name="Google Shape;317;p10:notes"/>
          <p:cNvSpPr>
            <a:spLocks noGrp="1" noRot="1" noChangeAspect="1"/>
          </p:cNvSpPr>
          <p:nvPr>
            <p:ph type="sldImg" idx="2"/>
          </p:nvPr>
        </p:nvSpPr>
        <p:spPr>
          <a:xfrm>
            <a:off x="717550" y="1162050"/>
            <a:ext cx="5588000" cy="31432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8" name="Google Shape;318;p10:notes"/>
          <p:cNvSpPr txBox="1">
            <a:spLocks noGrp="1"/>
          </p:cNvSpPr>
          <p:nvPr>
            <p:ph type="body" idx="1"/>
          </p:nvPr>
        </p:nvSpPr>
        <p:spPr>
          <a:xfrm>
            <a:off x="702311" y="4480010"/>
            <a:ext cx="5618480" cy="3665458"/>
          </a:xfrm>
          <a:prstGeom prst="rect">
            <a:avLst/>
          </a:prstGeom>
          <a:noFill/>
          <a:ln>
            <a:noFill/>
          </a:ln>
        </p:spPr>
        <p:txBody>
          <a:bodyPr spcFirstLastPara="1" wrap="square" lIns="88950" tIns="44475" rIns="88950" bIns="44475" anchor="t" anchorCtr="0">
            <a:noAutofit/>
          </a:bodyPr>
          <a:lstStyle/>
          <a:p>
            <a:pPr marL="0" lvl="0" indent="0" algn="l" rtl="0">
              <a:spcBef>
                <a:spcPts val="0"/>
              </a:spcBef>
              <a:spcAft>
                <a:spcPts val="0"/>
              </a:spcAft>
              <a:buNone/>
            </a:pPr>
            <a:endParaRPr/>
          </a:p>
        </p:txBody>
      </p:sp>
      <p:sp>
        <p:nvSpPr>
          <p:cNvPr id="319" name="Google Shape;319;p10:notes"/>
          <p:cNvSpPr txBox="1">
            <a:spLocks noGrp="1"/>
          </p:cNvSpPr>
          <p:nvPr>
            <p:ph type="sldNum" idx="12"/>
          </p:nvPr>
        </p:nvSpPr>
        <p:spPr>
          <a:xfrm>
            <a:off x="3978136" y="8842036"/>
            <a:ext cx="3043343" cy="467071"/>
          </a:xfrm>
          <a:prstGeom prst="rect">
            <a:avLst/>
          </a:prstGeom>
          <a:noFill/>
          <a:ln>
            <a:noFill/>
          </a:ln>
        </p:spPr>
        <p:txBody>
          <a:bodyPr spcFirstLastPara="1" wrap="square" lIns="88950" tIns="44475" rIns="88950" bIns="44475"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24</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00BE682E-4BCA-4B51-B086-9A8404F44EE6}" type="slidenum">
              <a:rPr kumimoji="0" lang="en-GB" sz="1400" b="0" i="0" u="none" strike="noStrike" kern="0" cap="none" spc="0" normalizeH="0" baseline="0" noProof="0" smtClean="0">
                <a:ln>
                  <a:noFill/>
                </a:ln>
                <a:solidFill>
                  <a:srgbClr val="000000"/>
                </a:solidFill>
                <a:effectLst/>
                <a:uLnTx/>
                <a:uFillTx/>
                <a:latin typeface="Arial"/>
                <a:cs typeface="Arial"/>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25</a:t>
            </a:fld>
            <a:endParaRPr kumimoji="0" lang="en-GB"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59303071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5"/>
        <p:cNvGrpSpPr/>
        <p:nvPr/>
      </p:nvGrpSpPr>
      <p:grpSpPr>
        <a:xfrm>
          <a:off x="0" y="0"/>
          <a:ext cx="0" cy="0"/>
          <a:chOff x="0" y="0"/>
          <a:chExt cx="0" cy="0"/>
        </a:xfrm>
      </p:grpSpPr>
      <p:sp>
        <p:nvSpPr>
          <p:cNvPr id="356" name="Google Shape;356;p12:notes"/>
          <p:cNvSpPr>
            <a:spLocks noGrp="1" noRot="1" noChangeAspect="1"/>
          </p:cNvSpPr>
          <p:nvPr>
            <p:ph type="sldImg" idx="2"/>
          </p:nvPr>
        </p:nvSpPr>
        <p:spPr>
          <a:xfrm>
            <a:off x="717550" y="1162050"/>
            <a:ext cx="5588000" cy="31432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7" name="Google Shape;357;p12:notes"/>
          <p:cNvSpPr txBox="1">
            <a:spLocks noGrp="1"/>
          </p:cNvSpPr>
          <p:nvPr>
            <p:ph type="sldNum" idx="12"/>
          </p:nvPr>
        </p:nvSpPr>
        <p:spPr>
          <a:xfrm>
            <a:off x="3978136" y="8842036"/>
            <a:ext cx="3043343" cy="467071"/>
          </a:xfrm>
          <a:prstGeom prst="rect">
            <a:avLst/>
          </a:prstGeom>
          <a:noFill/>
          <a:ln>
            <a:noFill/>
          </a:ln>
        </p:spPr>
        <p:txBody>
          <a:bodyPr spcFirstLastPara="1" wrap="square" lIns="88950" tIns="44475" rIns="88950" bIns="44475" anchor="b" anchorCtr="0">
            <a:noAutofit/>
          </a:bodyPr>
          <a:lstStyle/>
          <a:p>
            <a:pPr marL="0" lvl="0" indent="0" algn="r" rtl="0">
              <a:spcBef>
                <a:spcPts val="0"/>
              </a:spcBef>
              <a:spcAft>
                <a:spcPts val="0"/>
              </a:spcAft>
              <a:buNone/>
            </a:pPr>
            <a:fld id="{00000000-1234-1234-1234-123412341234}" type="slidenum">
              <a:rPr lang="en-US">
                <a:solidFill>
                  <a:srgbClr val="000000"/>
                </a:solidFill>
                <a:latin typeface="Calibri"/>
                <a:ea typeface="Calibri"/>
                <a:cs typeface="Calibri"/>
                <a:sym typeface="Calibri"/>
              </a:rPr>
              <a:t>26</a:t>
            </a:fld>
            <a:endParaRPr>
              <a:solidFill>
                <a:srgbClr val="000000"/>
              </a:solidFill>
              <a:latin typeface="Calibri"/>
              <a:ea typeface="Calibri"/>
              <a:cs typeface="Calibri"/>
              <a:sym typeface="Calibri"/>
            </a:endParaRPr>
          </a:p>
        </p:txBody>
      </p:sp>
      <p:sp>
        <p:nvSpPr>
          <p:cNvPr id="358" name="Google Shape;358;p12:notes"/>
          <p:cNvSpPr txBox="1">
            <a:spLocks noGrp="1"/>
          </p:cNvSpPr>
          <p:nvPr>
            <p:ph type="body" idx="1"/>
          </p:nvPr>
        </p:nvSpPr>
        <p:spPr>
          <a:xfrm>
            <a:off x="702311" y="4480010"/>
            <a:ext cx="5618480" cy="3665458"/>
          </a:xfrm>
          <a:prstGeom prst="rect">
            <a:avLst/>
          </a:prstGeom>
          <a:noFill/>
          <a:ln>
            <a:noFill/>
          </a:ln>
        </p:spPr>
        <p:txBody>
          <a:bodyPr spcFirstLastPara="1" wrap="square" lIns="88950" tIns="44475" rIns="88950" bIns="4447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3"/>
        <p:cNvGrpSpPr/>
        <p:nvPr/>
      </p:nvGrpSpPr>
      <p:grpSpPr>
        <a:xfrm>
          <a:off x="0" y="0"/>
          <a:ext cx="0" cy="0"/>
          <a:chOff x="0" y="0"/>
          <a:chExt cx="0" cy="0"/>
        </a:xfrm>
      </p:grpSpPr>
      <p:sp>
        <p:nvSpPr>
          <p:cNvPr id="444" name="Google Shape;444;p14:notes"/>
          <p:cNvSpPr>
            <a:spLocks noGrp="1" noRot="1" noChangeAspect="1"/>
          </p:cNvSpPr>
          <p:nvPr>
            <p:ph type="sldImg" idx="2"/>
          </p:nvPr>
        </p:nvSpPr>
        <p:spPr>
          <a:xfrm>
            <a:off x="717550" y="1162050"/>
            <a:ext cx="5588000" cy="31432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45" name="Google Shape;445;p14:notes"/>
          <p:cNvSpPr txBox="1">
            <a:spLocks noGrp="1"/>
          </p:cNvSpPr>
          <p:nvPr>
            <p:ph type="body" idx="1"/>
          </p:nvPr>
        </p:nvSpPr>
        <p:spPr>
          <a:xfrm>
            <a:off x="702311" y="4480010"/>
            <a:ext cx="5618480" cy="3665458"/>
          </a:xfrm>
          <a:prstGeom prst="rect">
            <a:avLst/>
          </a:prstGeom>
          <a:noFill/>
          <a:ln>
            <a:noFill/>
          </a:ln>
        </p:spPr>
        <p:txBody>
          <a:bodyPr spcFirstLastPara="1" wrap="square" lIns="88950" tIns="44475" rIns="88950" bIns="44475" anchor="t" anchorCtr="0">
            <a:noAutofit/>
          </a:bodyPr>
          <a:lstStyle/>
          <a:p>
            <a:pPr marL="0" lvl="0" indent="0" algn="l" rtl="0">
              <a:spcBef>
                <a:spcPts val="0"/>
              </a:spcBef>
              <a:spcAft>
                <a:spcPts val="0"/>
              </a:spcAft>
              <a:buNone/>
            </a:pPr>
            <a:endParaRPr/>
          </a:p>
        </p:txBody>
      </p:sp>
      <p:sp>
        <p:nvSpPr>
          <p:cNvPr id="446" name="Google Shape;446;p14:notes"/>
          <p:cNvSpPr txBox="1">
            <a:spLocks noGrp="1"/>
          </p:cNvSpPr>
          <p:nvPr>
            <p:ph type="sldNum" idx="12"/>
          </p:nvPr>
        </p:nvSpPr>
        <p:spPr>
          <a:xfrm>
            <a:off x="3978136" y="8842036"/>
            <a:ext cx="3043343" cy="467071"/>
          </a:xfrm>
          <a:prstGeom prst="rect">
            <a:avLst/>
          </a:prstGeom>
          <a:noFill/>
          <a:ln>
            <a:noFill/>
          </a:ln>
        </p:spPr>
        <p:txBody>
          <a:bodyPr spcFirstLastPara="1" wrap="square" lIns="88950" tIns="44475" rIns="88950" bIns="44475"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27</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3"/>
        <p:cNvGrpSpPr/>
        <p:nvPr/>
      </p:nvGrpSpPr>
      <p:grpSpPr>
        <a:xfrm>
          <a:off x="0" y="0"/>
          <a:ext cx="0" cy="0"/>
          <a:chOff x="0" y="0"/>
          <a:chExt cx="0" cy="0"/>
        </a:xfrm>
      </p:grpSpPr>
      <p:sp>
        <p:nvSpPr>
          <p:cNvPr id="454" name="Google Shape;454;p15:notes"/>
          <p:cNvSpPr txBox="1">
            <a:spLocks noGrp="1"/>
          </p:cNvSpPr>
          <p:nvPr>
            <p:ph type="body" idx="1"/>
          </p:nvPr>
        </p:nvSpPr>
        <p:spPr>
          <a:xfrm>
            <a:off x="702311" y="4480010"/>
            <a:ext cx="5618480" cy="3665458"/>
          </a:xfrm>
          <a:prstGeom prst="rect">
            <a:avLst/>
          </a:prstGeom>
        </p:spPr>
        <p:txBody>
          <a:bodyPr spcFirstLastPara="1" wrap="square" lIns="88950" tIns="44475" rIns="88950" bIns="44475" anchor="t" anchorCtr="0">
            <a:noAutofit/>
          </a:bodyPr>
          <a:lstStyle/>
          <a:p>
            <a:pPr marL="0" lvl="0" indent="0" algn="l" rtl="0">
              <a:spcBef>
                <a:spcPts val="0"/>
              </a:spcBef>
              <a:spcAft>
                <a:spcPts val="0"/>
              </a:spcAft>
              <a:buNone/>
            </a:pPr>
            <a:endParaRPr/>
          </a:p>
        </p:txBody>
      </p:sp>
      <p:sp>
        <p:nvSpPr>
          <p:cNvPr id="455" name="Google Shape;455;p15:notes"/>
          <p:cNvSpPr>
            <a:spLocks noGrp="1" noRot="1" noChangeAspect="1"/>
          </p:cNvSpPr>
          <p:nvPr>
            <p:ph type="sldImg" idx="2"/>
          </p:nvPr>
        </p:nvSpPr>
        <p:spPr>
          <a:xfrm>
            <a:off x="717550" y="1162050"/>
            <a:ext cx="5588000" cy="31432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8"/>
        <p:cNvGrpSpPr/>
        <p:nvPr/>
      </p:nvGrpSpPr>
      <p:grpSpPr>
        <a:xfrm>
          <a:off x="0" y="0"/>
          <a:ext cx="0" cy="0"/>
          <a:chOff x="0" y="0"/>
          <a:chExt cx="0" cy="0"/>
        </a:xfrm>
      </p:grpSpPr>
      <p:sp>
        <p:nvSpPr>
          <p:cNvPr id="809" name="Google Shape;809;p33:notes"/>
          <p:cNvSpPr>
            <a:spLocks noGrp="1" noRot="1" noChangeAspect="1"/>
          </p:cNvSpPr>
          <p:nvPr>
            <p:ph type="sldImg" idx="2"/>
          </p:nvPr>
        </p:nvSpPr>
        <p:spPr>
          <a:xfrm>
            <a:off x="717550" y="1162050"/>
            <a:ext cx="5588000" cy="31432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10" name="Google Shape;810;p33:notes"/>
          <p:cNvSpPr txBox="1">
            <a:spLocks noGrp="1"/>
          </p:cNvSpPr>
          <p:nvPr>
            <p:ph type="body" idx="1"/>
          </p:nvPr>
        </p:nvSpPr>
        <p:spPr>
          <a:xfrm>
            <a:off x="702311" y="4480010"/>
            <a:ext cx="5618480" cy="3665458"/>
          </a:xfrm>
          <a:prstGeom prst="rect">
            <a:avLst/>
          </a:prstGeom>
          <a:noFill/>
          <a:ln>
            <a:noFill/>
          </a:ln>
        </p:spPr>
        <p:txBody>
          <a:bodyPr spcFirstLastPara="1" wrap="square" lIns="88950" tIns="44475" rIns="88950" bIns="44475" anchor="t" anchorCtr="0">
            <a:noAutofit/>
          </a:bodyPr>
          <a:lstStyle/>
          <a:p>
            <a:pPr marL="0" lvl="0" indent="0" algn="l" rtl="0">
              <a:spcBef>
                <a:spcPts val="0"/>
              </a:spcBef>
              <a:spcAft>
                <a:spcPts val="0"/>
              </a:spcAft>
              <a:buNone/>
            </a:pPr>
            <a:endParaRPr/>
          </a:p>
        </p:txBody>
      </p:sp>
      <p:sp>
        <p:nvSpPr>
          <p:cNvPr id="811" name="Google Shape;811;p33:notes"/>
          <p:cNvSpPr txBox="1">
            <a:spLocks noGrp="1"/>
          </p:cNvSpPr>
          <p:nvPr>
            <p:ph type="sldNum" idx="12"/>
          </p:nvPr>
        </p:nvSpPr>
        <p:spPr>
          <a:xfrm>
            <a:off x="3978136" y="8842036"/>
            <a:ext cx="3043343" cy="467071"/>
          </a:xfrm>
          <a:prstGeom prst="rect">
            <a:avLst/>
          </a:prstGeom>
          <a:noFill/>
          <a:ln>
            <a:noFill/>
          </a:ln>
        </p:spPr>
        <p:txBody>
          <a:bodyPr spcFirstLastPara="1" wrap="square" lIns="88950" tIns="44475" rIns="88950" bIns="44475"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29</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26424853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11_Title and Content">
  <p:cSld name="11_Title and Content">
    <p:bg>
      <p:bgPr>
        <a:solidFill>
          <a:srgbClr val="FFFFFF"/>
        </a:solidFill>
        <a:effectLst/>
      </p:bgPr>
    </p:bg>
    <p:spTree>
      <p:nvGrpSpPr>
        <p:cNvPr id="1" name="Shape 10"/>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15_Title and Content">
  <p:cSld name="15_Title and Content">
    <p:bg>
      <p:bgPr>
        <a:solidFill>
          <a:srgbClr val="FFFFFF"/>
        </a:solidFill>
        <a:effectLst/>
      </p:bgPr>
    </p:bg>
    <p:spTree>
      <p:nvGrpSpPr>
        <p:cNvPr id="1" name="Shape 11"/>
        <p:cNvGrpSpPr/>
        <p:nvPr/>
      </p:nvGrpSpPr>
      <p:grpSpPr>
        <a:xfrm>
          <a:off x="0" y="0"/>
          <a:ext cx="0" cy="0"/>
          <a:chOff x="0" y="0"/>
          <a:chExt cx="0" cy="0"/>
        </a:xfrm>
      </p:grpSpPr>
      <p:sp>
        <p:nvSpPr>
          <p:cNvPr id="12" name="Google Shape;12;p36"/>
          <p:cNvSpPr txBox="1">
            <a:spLocks noGrp="1"/>
          </p:cNvSpPr>
          <p:nvPr>
            <p:ph type="body" idx="1"/>
          </p:nvPr>
        </p:nvSpPr>
        <p:spPr>
          <a:xfrm>
            <a:off x="731838" y="1657349"/>
            <a:ext cx="11133219" cy="4370479"/>
          </a:xfrm>
          <a:prstGeom prst="rect">
            <a:avLst/>
          </a:prstGeom>
          <a:noFill/>
          <a:ln>
            <a:noFill/>
          </a:ln>
        </p:spPr>
        <p:txBody>
          <a:bodyPr spcFirstLastPara="1" wrap="square" lIns="91425" tIns="45700" rIns="91425" bIns="45700" anchor="t" anchorCtr="0">
            <a:noAutofit/>
          </a:bodyPr>
          <a:lstStyle>
            <a:lvl1pPr marL="457200" marR="0" lvl="0" indent="-342900" algn="l" rtl="0">
              <a:lnSpc>
                <a:spcPct val="111111"/>
              </a:lnSpc>
              <a:spcBef>
                <a:spcPts val="0"/>
              </a:spcBef>
              <a:spcAft>
                <a:spcPts val="0"/>
              </a:spcAft>
              <a:buClr>
                <a:schemeClr val="dk1"/>
              </a:buClr>
              <a:buSzPts val="1800"/>
              <a:buFont typeface="Arial"/>
              <a:buChar char="•"/>
              <a:defRPr sz="1800" b="0" i="0" u="none" strike="noStrike" cap="none">
                <a:solidFill>
                  <a:schemeClr val="dk1"/>
                </a:solidFill>
                <a:latin typeface="OblikW01-Light" panose="02000503000000020004" pitchFamily="50" charset="0"/>
                <a:ea typeface="OblikW01-Light" panose="02000503000000020004" pitchFamily="50" charset="0"/>
                <a:cs typeface="Arial"/>
                <a:sym typeface="Arial"/>
              </a:defRPr>
            </a:lvl1pPr>
            <a:lvl2pPr marL="914400" marR="0" lvl="1" indent="-330200" algn="l" rtl="0">
              <a:lnSpc>
                <a:spcPct val="1125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2pPr>
            <a:lvl3pPr marL="1371600" marR="0" lvl="2" indent="-317500" algn="l" rtl="0">
              <a:lnSpc>
                <a:spcPct val="114285"/>
              </a:lnSpc>
              <a:spcBef>
                <a:spcPts val="6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3pPr>
            <a:lvl4pPr marL="1828800" marR="0" lvl="3" indent="-304800" algn="l" rtl="0">
              <a:lnSpc>
                <a:spcPct val="116666"/>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4pPr>
            <a:lvl5pPr marL="2286000" marR="0" lvl="4" indent="-342900" algn="l" rtl="0">
              <a:lnSpc>
                <a:spcPct val="90000"/>
              </a:lnSpc>
              <a:spcBef>
                <a:spcPts val="6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3" name="Google Shape;13;p36"/>
          <p:cNvSpPr txBox="1">
            <a:spLocks noGrp="1"/>
          </p:cNvSpPr>
          <p:nvPr>
            <p:ph type="title"/>
          </p:nvPr>
        </p:nvSpPr>
        <p:spPr>
          <a:xfrm>
            <a:off x="622676" y="384810"/>
            <a:ext cx="11201400" cy="552450"/>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chemeClr val="accent1"/>
              </a:buClr>
              <a:buSzPts val="2600"/>
              <a:buFont typeface="Arial"/>
              <a:buNone/>
              <a:defRPr sz="2600" b="0" i="0" u="none" strike="noStrike" cap="none">
                <a:solidFill>
                  <a:schemeClr val="accent1"/>
                </a:solidFill>
                <a:latin typeface="OblikW01-Bold" panose="02000503000000020004" pitchFamily="50" charset="0"/>
                <a:ea typeface="OblikW01-Bold" panose="02000503000000020004" pitchFamily="50"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pic>
        <p:nvPicPr>
          <p:cNvPr id="14" name="Google Shape;14;p36"/>
          <p:cNvPicPr preferRelativeResize="0"/>
          <p:nvPr/>
        </p:nvPicPr>
        <p:blipFill rotWithShape="1">
          <a:blip r:embed="rId2">
            <a:alphaModFix/>
          </a:blip>
          <a:srcRect/>
          <a:stretch/>
        </p:blipFill>
        <p:spPr>
          <a:xfrm>
            <a:off x="10787270" y="6323361"/>
            <a:ext cx="1054928" cy="311194"/>
          </a:xfrm>
          <a:prstGeom prst="rect">
            <a:avLst/>
          </a:prstGeom>
          <a:noFill/>
          <a:ln>
            <a:noFill/>
          </a:ln>
        </p:spPr>
      </p:pic>
      <p:sp>
        <p:nvSpPr>
          <p:cNvPr id="15" name="Google Shape;15;p36"/>
          <p:cNvSpPr txBox="1">
            <a:spLocks noGrp="1"/>
          </p:cNvSpPr>
          <p:nvPr>
            <p:ph type="body" idx="2"/>
          </p:nvPr>
        </p:nvSpPr>
        <p:spPr>
          <a:xfrm>
            <a:off x="495300" y="6324138"/>
            <a:ext cx="10291970" cy="310417"/>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250000"/>
              </a:lnSpc>
              <a:spcBef>
                <a:spcPts val="0"/>
              </a:spcBef>
              <a:spcAft>
                <a:spcPts val="0"/>
              </a:spcAft>
              <a:buClr>
                <a:srgbClr val="7F7F7F"/>
              </a:buClr>
              <a:buSzPts val="800"/>
              <a:buFont typeface="Arial"/>
              <a:buNone/>
              <a:defRPr sz="800" b="0" i="0" u="none" strike="noStrike" cap="none">
                <a:solidFill>
                  <a:srgbClr val="7F7F7F"/>
                </a:solidFill>
                <a:latin typeface="OblikW01-Light" panose="02000503000000020004" pitchFamily="50" charset="0"/>
                <a:ea typeface="OblikW01-Light" panose="02000503000000020004" pitchFamily="50" charset="0"/>
                <a:cs typeface="Arial"/>
                <a:sym typeface="Arial"/>
              </a:defRPr>
            </a:lvl1pPr>
            <a:lvl2pPr marL="914400" marR="0" lvl="1" indent="-228600" algn="l" rtl="0">
              <a:lnSpc>
                <a:spcPct val="225000"/>
              </a:lnSpc>
              <a:spcBef>
                <a:spcPts val="600"/>
              </a:spcBef>
              <a:spcAft>
                <a:spcPts val="0"/>
              </a:spcAft>
              <a:buClr>
                <a:srgbClr val="7F7F7F"/>
              </a:buClr>
              <a:buSzPts val="800"/>
              <a:buFont typeface="Arial"/>
              <a:buNone/>
              <a:defRPr sz="800" b="0" i="0" u="none" strike="noStrike" cap="none">
                <a:solidFill>
                  <a:srgbClr val="7F7F7F"/>
                </a:solidFill>
                <a:latin typeface="Arial"/>
                <a:ea typeface="Arial"/>
                <a:cs typeface="Arial"/>
                <a:sym typeface="Arial"/>
              </a:defRPr>
            </a:lvl2pPr>
            <a:lvl3pPr marL="1371600" marR="0" lvl="2" indent="-228600" algn="l" rtl="0">
              <a:lnSpc>
                <a:spcPct val="200000"/>
              </a:lnSpc>
              <a:spcBef>
                <a:spcPts val="600"/>
              </a:spcBef>
              <a:spcAft>
                <a:spcPts val="0"/>
              </a:spcAft>
              <a:buClr>
                <a:srgbClr val="7F7F7F"/>
              </a:buClr>
              <a:buSzPts val="800"/>
              <a:buFont typeface="Arial"/>
              <a:buNone/>
              <a:defRPr sz="800" b="0" i="0" u="none" strike="noStrike" cap="none">
                <a:solidFill>
                  <a:srgbClr val="7F7F7F"/>
                </a:solidFill>
                <a:latin typeface="Arial"/>
                <a:ea typeface="Arial"/>
                <a:cs typeface="Arial"/>
                <a:sym typeface="Arial"/>
              </a:defRPr>
            </a:lvl3pPr>
            <a:lvl4pPr marL="1828800" marR="0" lvl="3" indent="-228600" algn="l" rtl="0">
              <a:lnSpc>
                <a:spcPct val="175000"/>
              </a:lnSpc>
              <a:spcBef>
                <a:spcPts val="600"/>
              </a:spcBef>
              <a:spcAft>
                <a:spcPts val="0"/>
              </a:spcAft>
              <a:buClr>
                <a:srgbClr val="7F7F7F"/>
              </a:buClr>
              <a:buSzPts val="800"/>
              <a:buFont typeface="Arial"/>
              <a:buNone/>
              <a:defRPr sz="800" b="0" i="0" u="none" strike="noStrike" cap="none">
                <a:solidFill>
                  <a:srgbClr val="7F7F7F"/>
                </a:solidFill>
                <a:latin typeface="Arial"/>
                <a:ea typeface="Arial"/>
                <a:cs typeface="Arial"/>
                <a:sym typeface="Arial"/>
              </a:defRPr>
            </a:lvl4pPr>
            <a:lvl5pPr marL="2286000" marR="0" lvl="4" indent="-228600" algn="l" rtl="0">
              <a:lnSpc>
                <a:spcPct val="90000"/>
              </a:lnSpc>
              <a:spcBef>
                <a:spcPts val="600"/>
              </a:spcBef>
              <a:spcAft>
                <a:spcPts val="0"/>
              </a:spcAft>
              <a:buClr>
                <a:schemeClr val="dk1"/>
              </a:buClr>
              <a:buSzPts val="800"/>
              <a:buFont typeface="Arial"/>
              <a:buNone/>
              <a:defRPr sz="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6" name="Google Shape;16;p36"/>
          <p:cNvSpPr/>
          <p:nvPr/>
        </p:nvSpPr>
        <p:spPr>
          <a:xfrm>
            <a:off x="0" y="0"/>
            <a:ext cx="411480" cy="68580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7" name="Google Shape;17;p36"/>
          <p:cNvSpPr txBox="1"/>
          <p:nvPr/>
        </p:nvSpPr>
        <p:spPr>
          <a:xfrm rot="-5400000">
            <a:off x="-1264789" y="2940571"/>
            <a:ext cx="2931571" cy="365125"/>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2"/>
              </a:buClr>
              <a:buSzPts val="1400"/>
              <a:buFont typeface="Helvetica Neue"/>
              <a:buNone/>
            </a:pPr>
            <a:r>
              <a:rPr lang="en-US" sz="1400" b="0" i="0">
                <a:solidFill>
                  <a:schemeClr val="lt2"/>
                </a:solidFill>
                <a:latin typeface="OblikW01-Bold" panose="02000503000000020004" pitchFamily="50" charset="0"/>
                <a:ea typeface="Helvetica Neue"/>
                <a:cs typeface="Helvetica Neue"/>
                <a:sym typeface="Helvetica Neue"/>
              </a:rPr>
              <a:t>NICOX </a:t>
            </a:r>
            <a:r>
              <a:rPr lang="en-US" sz="1400" b="0" i="0">
                <a:solidFill>
                  <a:schemeClr val="lt2"/>
                </a:solidFill>
                <a:latin typeface="OblikW01-Light" panose="02000503000000020004" pitchFamily="50" charset="0"/>
                <a:ea typeface="Helvetica Neue"/>
                <a:cs typeface="Helvetica Neue"/>
                <a:sym typeface="Helvetica Neue"/>
              </a:rPr>
              <a:t>visible science</a:t>
            </a:r>
            <a:endParaRPr>
              <a:latin typeface="OblikW01-Light" panose="02000503000000020004" pitchFamily="50" charset="0"/>
            </a:endParaRPr>
          </a:p>
        </p:txBody>
      </p:sp>
      <p:sp>
        <p:nvSpPr>
          <p:cNvPr id="18" name="Google Shape;18;p36"/>
          <p:cNvSpPr txBox="1"/>
          <p:nvPr/>
        </p:nvSpPr>
        <p:spPr>
          <a:xfrm>
            <a:off x="-77002" y="6296229"/>
            <a:ext cx="572302" cy="365125"/>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fld id="{00000000-1234-1234-1234-123412341234}" type="slidenum">
              <a:rPr lang="en-US" sz="900" b="1" i="0">
                <a:solidFill>
                  <a:schemeClr val="lt2"/>
                </a:solidFill>
                <a:latin typeface="OblikW01-Light" panose="02000503000000020004" pitchFamily="50" charset="0"/>
                <a:ea typeface="Helvetica Neue"/>
                <a:cs typeface="Helvetica Neue"/>
                <a:sym typeface="Helvetica Neue"/>
              </a:rPr>
              <a:t>‹#›</a:t>
            </a:fld>
            <a:endParaRPr sz="900" b="1" i="0">
              <a:solidFill>
                <a:schemeClr val="lt2"/>
              </a:solidFill>
              <a:latin typeface="OblikW01-Light" panose="02000503000000020004" pitchFamily="50" charset="0"/>
              <a:ea typeface="Helvetica Neue"/>
              <a:cs typeface="Helvetica Neue"/>
              <a:sym typeface="Helvetica Neue"/>
            </a:endParaRPr>
          </a:p>
        </p:txBody>
      </p:sp>
      <p:pic>
        <p:nvPicPr>
          <p:cNvPr id="20" name="Google Shape;20;p36"/>
          <p:cNvPicPr preferRelativeResize="0"/>
          <p:nvPr/>
        </p:nvPicPr>
        <p:blipFill rotWithShape="1">
          <a:blip r:embed="rId3">
            <a:alphaModFix/>
          </a:blip>
          <a:srcRect l="69713"/>
          <a:stretch/>
        </p:blipFill>
        <p:spPr>
          <a:xfrm>
            <a:off x="33668" y="526571"/>
            <a:ext cx="336532" cy="331202"/>
          </a:xfrm>
          <a:prstGeom prst="rect">
            <a:avLst/>
          </a:prstGeom>
          <a:noFill/>
          <a:ln>
            <a:noFill/>
          </a:ln>
        </p:spPr>
      </p:pic>
      <p:sp>
        <p:nvSpPr>
          <p:cNvPr id="21" name="Google Shape;21;p36"/>
          <p:cNvSpPr txBox="1">
            <a:spLocks noGrp="1"/>
          </p:cNvSpPr>
          <p:nvPr>
            <p:ph type="body" idx="3"/>
          </p:nvPr>
        </p:nvSpPr>
        <p:spPr>
          <a:xfrm>
            <a:off x="622676" y="911277"/>
            <a:ext cx="11201400" cy="336906"/>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100000"/>
              </a:lnSpc>
              <a:spcBef>
                <a:spcPts val="0"/>
              </a:spcBef>
              <a:spcAft>
                <a:spcPts val="0"/>
              </a:spcAft>
              <a:buClr>
                <a:schemeClr val="accent2"/>
              </a:buClr>
              <a:buSzPts val="2000"/>
              <a:buFont typeface="Arial"/>
              <a:buNone/>
              <a:defRPr sz="2000" b="0" i="0" u="none" strike="noStrike" cap="none">
                <a:solidFill>
                  <a:schemeClr val="accent2"/>
                </a:solidFill>
                <a:latin typeface="OblikW01-Light" panose="02000503000000020004" pitchFamily="50" charset="0"/>
                <a:ea typeface="OblikW01-Light" panose="02000503000000020004" pitchFamily="50" charset="0"/>
                <a:cs typeface="Arial"/>
                <a:sym typeface="Arial"/>
              </a:defRPr>
            </a:lvl1pPr>
            <a:lvl2pPr marL="914400" marR="0" lvl="1" indent="-228600" algn="l" rtl="0">
              <a:lnSpc>
                <a:spcPct val="69230"/>
              </a:lnSpc>
              <a:spcBef>
                <a:spcPts val="0"/>
              </a:spcBef>
              <a:spcAft>
                <a:spcPts val="0"/>
              </a:spcAft>
              <a:buClr>
                <a:srgbClr val="7F7F7F"/>
              </a:buClr>
              <a:buSzPts val="2600"/>
              <a:buFont typeface="Arial"/>
              <a:buNone/>
              <a:defRPr sz="2600" b="0" i="0" u="none" strike="noStrike" cap="none">
                <a:solidFill>
                  <a:srgbClr val="7F7F7F"/>
                </a:solidFill>
                <a:latin typeface="Arial"/>
                <a:ea typeface="Arial"/>
                <a:cs typeface="Arial"/>
                <a:sym typeface="Arial"/>
              </a:defRPr>
            </a:lvl2pPr>
            <a:lvl3pPr marL="1371600" marR="0" lvl="2" indent="-228600" algn="l" rtl="0">
              <a:lnSpc>
                <a:spcPct val="61538"/>
              </a:lnSpc>
              <a:spcBef>
                <a:spcPts val="600"/>
              </a:spcBef>
              <a:spcAft>
                <a:spcPts val="0"/>
              </a:spcAft>
              <a:buClr>
                <a:srgbClr val="7F7F7F"/>
              </a:buClr>
              <a:buSzPts val="2600"/>
              <a:buFont typeface="Arial"/>
              <a:buNone/>
              <a:defRPr sz="2600" b="0" i="0" u="none" strike="noStrike" cap="none">
                <a:solidFill>
                  <a:srgbClr val="7F7F7F"/>
                </a:solidFill>
                <a:latin typeface="Arial"/>
                <a:ea typeface="Arial"/>
                <a:cs typeface="Arial"/>
                <a:sym typeface="Arial"/>
              </a:defRPr>
            </a:lvl3pPr>
            <a:lvl4pPr marL="1828800" marR="0" lvl="3" indent="-228600" algn="l" rtl="0">
              <a:lnSpc>
                <a:spcPct val="53846"/>
              </a:lnSpc>
              <a:spcBef>
                <a:spcPts val="600"/>
              </a:spcBef>
              <a:spcAft>
                <a:spcPts val="0"/>
              </a:spcAft>
              <a:buClr>
                <a:srgbClr val="7F7F7F"/>
              </a:buClr>
              <a:buSzPts val="2600"/>
              <a:buFont typeface="Arial"/>
              <a:buNone/>
              <a:defRPr sz="2600" b="0" i="0" u="none" strike="noStrike" cap="none">
                <a:solidFill>
                  <a:srgbClr val="7F7F7F"/>
                </a:solidFill>
                <a:latin typeface="Arial"/>
                <a:ea typeface="Arial"/>
                <a:cs typeface="Arial"/>
                <a:sym typeface="Arial"/>
              </a:defRPr>
            </a:lvl4pPr>
            <a:lvl5pPr marL="2286000" marR="0" lvl="4" indent="-228600" algn="l" rtl="0">
              <a:lnSpc>
                <a:spcPct val="90000"/>
              </a:lnSpc>
              <a:spcBef>
                <a:spcPts val="600"/>
              </a:spcBef>
              <a:spcAft>
                <a:spcPts val="0"/>
              </a:spcAft>
              <a:buClr>
                <a:schemeClr val="dk1"/>
              </a:buClr>
              <a:buSzPts val="2600"/>
              <a:buFont typeface="Arial"/>
              <a:buNone/>
              <a:defRPr sz="26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6_Title and Content" userDrawn="1">
  <p:cSld name="6_Title and Content">
    <p:bg>
      <p:bgPr>
        <a:solidFill>
          <a:srgbClr val="FFFFFF"/>
        </a:solidFill>
        <a:effectLst/>
      </p:bgPr>
    </p:bg>
    <p:spTree>
      <p:nvGrpSpPr>
        <p:cNvPr id="1" name="Shape 22"/>
        <p:cNvGrpSpPr/>
        <p:nvPr/>
      </p:nvGrpSpPr>
      <p:grpSpPr>
        <a:xfrm>
          <a:off x="0" y="0"/>
          <a:ext cx="0" cy="0"/>
          <a:chOff x="0" y="0"/>
          <a:chExt cx="0" cy="0"/>
        </a:xfrm>
      </p:grpSpPr>
      <p:sp>
        <p:nvSpPr>
          <p:cNvPr id="34" name="Google Shape;34;p37"/>
          <p:cNvSpPr txBox="1">
            <a:spLocks noGrp="1"/>
          </p:cNvSpPr>
          <p:nvPr>
            <p:ph type="body" idx="8"/>
          </p:nvPr>
        </p:nvSpPr>
        <p:spPr>
          <a:xfrm>
            <a:off x="421472" y="6091498"/>
            <a:ext cx="11349056" cy="233102"/>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250000"/>
              </a:lnSpc>
              <a:spcBef>
                <a:spcPts val="0"/>
              </a:spcBef>
              <a:spcAft>
                <a:spcPts val="0"/>
              </a:spcAft>
              <a:buClr>
                <a:srgbClr val="7F7F7F"/>
              </a:buClr>
              <a:buSzPts val="800"/>
              <a:buFont typeface="Arial"/>
              <a:buNone/>
              <a:defRPr sz="800" b="0" i="0" u="none" strike="noStrike" cap="none">
                <a:solidFill>
                  <a:srgbClr val="7F7F7F"/>
                </a:solidFill>
                <a:latin typeface="OblikW01-Light" panose="02000503000000020004" pitchFamily="50" charset="0"/>
                <a:ea typeface="OblikW01-Light" panose="02000503000000020004" pitchFamily="50" charset="0"/>
                <a:cs typeface="Arial"/>
                <a:sym typeface="Arial"/>
              </a:defRPr>
            </a:lvl1pPr>
            <a:lvl2pPr marL="914400" marR="0" lvl="1" indent="-228600" algn="l" rtl="0">
              <a:lnSpc>
                <a:spcPct val="225000"/>
              </a:lnSpc>
              <a:spcBef>
                <a:spcPts val="600"/>
              </a:spcBef>
              <a:spcAft>
                <a:spcPts val="0"/>
              </a:spcAft>
              <a:buClr>
                <a:srgbClr val="7F7F7F"/>
              </a:buClr>
              <a:buSzPts val="800"/>
              <a:buFont typeface="Arial"/>
              <a:buNone/>
              <a:defRPr sz="800" b="0" i="0" u="none" strike="noStrike" cap="none">
                <a:solidFill>
                  <a:srgbClr val="7F7F7F"/>
                </a:solidFill>
                <a:latin typeface="Arial"/>
                <a:ea typeface="Arial"/>
                <a:cs typeface="Arial"/>
                <a:sym typeface="Arial"/>
              </a:defRPr>
            </a:lvl2pPr>
            <a:lvl3pPr marL="1371600" marR="0" lvl="2" indent="-228600" algn="l" rtl="0">
              <a:lnSpc>
                <a:spcPct val="200000"/>
              </a:lnSpc>
              <a:spcBef>
                <a:spcPts val="600"/>
              </a:spcBef>
              <a:spcAft>
                <a:spcPts val="0"/>
              </a:spcAft>
              <a:buClr>
                <a:srgbClr val="7F7F7F"/>
              </a:buClr>
              <a:buSzPts val="800"/>
              <a:buFont typeface="Arial"/>
              <a:buNone/>
              <a:defRPr sz="800" b="0" i="0" u="none" strike="noStrike" cap="none">
                <a:solidFill>
                  <a:srgbClr val="7F7F7F"/>
                </a:solidFill>
                <a:latin typeface="Arial"/>
                <a:ea typeface="Arial"/>
                <a:cs typeface="Arial"/>
                <a:sym typeface="Arial"/>
              </a:defRPr>
            </a:lvl3pPr>
            <a:lvl4pPr marL="1828800" marR="0" lvl="3" indent="-228600" algn="l" rtl="0">
              <a:lnSpc>
                <a:spcPct val="175000"/>
              </a:lnSpc>
              <a:spcBef>
                <a:spcPts val="600"/>
              </a:spcBef>
              <a:spcAft>
                <a:spcPts val="0"/>
              </a:spcAft>
              <a:buClr>
                <a:srgbClr val="7F7F7F"/>
              </a:buClr>
              <a:buSzPts val="800"/>
              <a:buFont typeface="Arial"/>
              <a:buNone/>
              <a:defRPr sz="800" b="0" i="0" u="none" strike="noStrike" cap="none">
                <a:solidFill>
                  <a:srgbClr val="7F7F7F"/>
                </a:solidFill>
                <a:latin typeface="Arial"/>
                <a:ea typeface="Arial"/>
                <a:cs typeface="Arial"/>
                <a:sym typeface="Arial"/>
              </a:defRPr>
            </a:lvl4pPr>
            <a:lvl5pPr marL="2286000" marR="0" lvl="4" indent="-228600" algn="l" rtl="0">
              <a:lnSpc>
                <a:spcPct val="90000"/>
              </a:lnSpc>
              <a:spcBef>
                <a:spcPts val="600"/>
              </a:spcBef>
              <a:spcAft>
                <a:spcPts val="0"/>
              </a:spcAft>
              <a:buClr>
                <a:schemeClr val="dk1"/>
              </a:buClr>
              <a:buSzPts val="800"/>
              <a:buFont typeface="Arial"/>
              <a:buNone/>
              <a:defRPr sz="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5;p36">
            <a:extLst>
              <a:ext uri="{FF2B5EF4-FFF2-40B4-BE49-F238E27FC236}">
                <a16:creationId xmlns:a16="http://schemas.microsoft.com/office/drawing/2014/main" id="{F9DE235C-E695-49B7-E732-D3B35EBBE091}"/>
              </a:ext>
            </a:extLst>
          </p:cNvPr>
          <p:cNvSpPr txBox="1">
            <a:spLocks noGrp="1"/>
          </p:cNvSpPr>
          <p:nvPr>
            <p:ph type="body" idx="10"/>
          </p:nvPr>
        </p:nvSpPr>
        <p:spPr>
          <a:xfrm>
            <a:off x="1428750" y="6324138"/>
            <a:ext cx="9358520" cy="310417"/>
          </a:xfrm>
          <a:prstGeom prst="rect">
            <a:avLst/>
          </a:prstGeom>
          <a:noFill/>
          <a:ln>
            <a:noFill/>
          </a:ln>
        </p:spPr>
        <p:txBody>
          <a:bodyPr spcFirstLastPara="1" wrap="square" lIns="91425" tIns="45700" rIns="91425" bIns="45700" anchor="ctr" anchorCtr="0">
            <a:noAutofit/>
          </a:bodyPr>
          <a:lstStyle>
            <a:lvl1pPr marL="457200" marR="0" lvl="0" indent="-228600" algn="ctr" rtl="0">
              <a:lnSpc>
                <a:spcPct val="250000"/>
              </a:lnSpc>
              <a:spcBef>
                <a:spcPts val="0"/>
              </a:spcBef>
              <a:spcAft>
                <a:spcPts val="0"/>
              </a:spcAft>
              <a:buClr>
                <a:srgbClr val="7F7F7F"/>
              </a:buClr>
              <a:buSzPts val="800"/>
              <a:buFont typeface="Arial"/>
              <a:buNone/>
              <a:defRPr sz="800" b="0" i="0" u="none" strike="noStrike" cap="none">
                <a:solidFill>
                  <a:srgbClr val="7F7F7F"/>
                </a:solidFill>
                <a:latin typeface="OblikW01-Light" panose="02000503000000020004" pitchFamily="50" charset="0"/>
                <a:ea typeface="OblikW01-Light" panose="02000503000000020004" pitchFamily="50" charset="0"/>
                <a:cs typeface="Arial"/>
                <a:sym typeface="Arial"/>
              </a:defRPr>
            </a:lvl1pPr>
            <a:lvl2pPr marL="914400" marR="0" lvl="1" indent="-228600" algn="l" rtl="0">
              <a:lnSpc>
                <a:spcPct val="225000"/>
              </a:lnSpc>
              <a:spcBef>
                <a:spcPts val="600"/>
              </a:spcBef>
              <a:spcAft>
                <a:spcPts val="0"/>
              </a:spcAft>
              <a:buClr>
                <a:srgbClr val="7F7F7F"/>
              </a:buClr>
              <a:buSzPts val="800"/>
              <a:buFont typeface="Arial"/>
              <a:buNone/>
              <a:defRPr sz="800" b="0" i="0" u="none" strike="noStrike" cap="none">
                <a:solidFill>
                  <a:srgbClr val="7F7F7F"/>
                </a:solidFill>
                <a:latin typeface="Arial"/>
                <a:ea typeface="Arial"/>
                <a:cs typeface="Arial"/>
                <a:sym typeface="Arial"/>
              </a:defRPr>
            </a:lvl2pPr>
            <a:lvl3pPr marL="1371600" marR="0" lvl="2" indent="-228600" algn="l" rtl="0">
              <a:lnSpc>
                <a:spcPct val="200000"/>
              </a:lnSpc>
              <a:spcBef>
                <a:spcPts val="600"/>
              </a:spcBef>
              <a:spcAft>
                <a:spcPts val="0"/>
              </a:spcAft>
              <a:buClr>
                <a:srgbClr val="7F7F7F"/>
              </a:buClr>
              <a:buSzPts val="800"/>
              <a:buFont typeface="Arial"/>
              <a:buNone/>
              <a:defRPr sz="800" b="0" i="0" u="none" strike="noStrike" cap="none">
                <a:solidFill>
                  <a:srgbClr val="7F7F7F"/>
                </a:solidFill>
                <a:latin typeface="Arial"/>
                <a:ea typeface="Arial"/>
                <a:cs typeface="Arial"/>
                <a:sym typeface="Arial"/>
              </a:defRPr>
            </a:lvl3pPr>
            <a:lvl4pPr marL="1828800" marR="0" lvl="3" indent="-228600" algn="l" rtl="0">
              <a:lnSpc>
                <a:spcPct val="175000"/>
              </a:lnSpc>
              <a:spcBef>
                <a:spcPts val="600"/>
              </a:spcBef>
              <a:spcAft>
                <a:spcPts val="0"/>
              </a:spcAft>
              <a:buClr>
                <a:srgbClr val="7F7F7F"/>
              </a:buClr>
              <a:buSzPts val="800"/>
              <a:buFont typeface="Arial"/>
              <a:buNone/>
              <a:defRPr sz="800" b="0" i="0" u="none" strike="noStrike" cap="none">
                <a:solidFill>
                  <a:srgbClr val="7F7F7F"/>
                </a:solidFill>
                <a:latin typeface="Arial"/>
                <a:ea typeface="Arial"/>
                <a:cs typeface="Arial"/>
                <a:sym typeface="Arial"/>
              </a:defRPr>
            </a:lvl4pPr>
            <a:lvl5pPr marL="2286000" marR="0" lvl="4" indent="-228600" algn="l" rtl="0">
              <a:lnSpc>
                <a:spcPct val="90000"/>
              </a:lnSpc>
              <a:spcBef>
                <a:spcPts val="600"/>
              </a:spcBef>
              <a:spcAft>
                <a:spcPts val="0"/>
              </a:spcAft>
              <a:buClr>
                <a:schemeClr val="dk1"/>
              </a:buClr>
              <a:buSzPts val="800"/>
              <a:buFont typeface="Arial"/>
              <a:buNone/>
              <a:defRPr sz="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3" name="Google Shape;23;p37"/>
          <p:cNvSpPr txBox="1">
            <a:spLocks noGrp="1"/>
          </p:cNvSpPr>
          <p:nvPr>
            <p:ph type="body" idx="1"/>
          </p:nvPr>
        </p:nvSpPr>
        <p:spPr>
          <a:xfrm>
            <a:off x="495300" y="918907"/>
            <a:ext cx="11201400" cy="336906"/>
          </a:xfrm>
          <a:prstGeom prst="rect">
            <a:avLst/>
          </a:prstGeom>
          <a:noFill/>
          <a:ln>
            <a:noFill/>
          </a:ln>
        </p:spPr>
        <p:txBody>
          <a:bodyPr spcFirstLastPara="1" wrap="square" lIns="91425" tIns="45700" rIns="91425" bIns="45700" anchor="ctr" anchorCtr="0">
            <a:noAutofit/>
          </a:bodyPr>
          <a:lstStyle>
            <a:lvl1pPr marL="457200" marR="0" lvl="0" indent="-228600" algn="ctr" rtl="0">
              <a:lnSpc>
                <a:spcPct val="100000"/>
              </a:lnSpc>
              <a:spcBef>
                <a:spcPts val="0"/>
              </a:spcBef>
              <a:spcAft>
                <a:spcPts val="0"/>
              </a:spcAft>
              <a:buClr>
                <a:schemeClr val="lt1"/>
              </a:buClr>
              <a:buSzPts val="2400"/>
              <a:buFont typeface="Arial"/>
              <a:buNone/>
              <a:defRPr sz="2000" b="0" i="0" u="none" strike="noStrike" cap="none">
                <a:solidFill>
                  <a:srgbClr val="F15D22"/>
                </a:solidFill>
                <a:latin typeface="OblikW01-Light" panose="02000503000000020004" pitchFamily="50" charset="0"/>
                <a:ea typeface="OblikW01-Light" panose="02000503000000020004" pitchFamily="50" charset="0"/>
                <a:cs typeface="Arial"/>
                <a:sym typeface="Arial"/>
              </a:defRPr>
            </a:lvl1pPr>
            <a:lvl2pPr marL="914400" marR="0" lvl="1" indent="-228600" algn="l" rtl="0">
              <a:lnSpc>
                <a:spcPct val="69230"/>
              </a:lnSpc>
              <a:spcBef>
                <a:spcPts val="0"/>
              </a:spcBef>
              <a:spcAft>
                <a:spcPts val="0"/>
              </a:spcAft>
              <a:buClr>
                <a:srgbClr val="7F7F7F"/>
              </a:buClr>
              <a:buSzPts val="2600"/>
              <a:buFont typeface="Arial"/>
              <a:buNone/>
              <a:defRPr sz="2600" b="0" i="0" u="none" strike="noStrike" cap="none">
                <a:solidFill>
                  <a:srgbClr val="7F7F7F"/>
                </a:solidFill>
                <a:latin typeface="Arial"/>
                <a:ea typeface="Arial"/>
                <a:cs typeface="Arial"/>
                <a:sym typeface="Arial"/>
              </a:defRPr>
            </a:lvl2pPr>
            <a:lvl3pPr marL="1371600" marR="0" lvl="2" indent="-228600" algn="l" rtl="0">
              <a:lnSpc>
                <a:spcPct val="61538"/>
              </a:lnSpc>
              <a:spcBef>
                <a:spcPts val="600"/>
              </a:spcBef>
              <a:spcAft>
                <a:spcPts val="0"/>
              </a:spcAft>
              <a:buClr>
                <a:srgbClr val="7F7F7F"/>
              </a:buClr>
              <a:buSzPts val="2600"/>
              <a:buFont typeface="Arial"/>
              <a:buNone/>
              <a:defRPr sz="2600" b="0" i="0" u="none" strike="noStrike" cap="none">
                <a:solidFill>
                  <a:srgbClr val="7F7F7F"/>
                </a:solidFill>
                <a:latin typeface="Arial"/>
                <a:ea typeface="Arial"/>
                <a:cs typeface="Arial"/>
                <a:sym typeface="Arial"/>
              </a:defRPr>
            </a:lvl3pPr>
            <a:lvl4pPr marL="1828800" marR="0" lvl="3" indent="-228600" algn="l" rtl="0">
              <a:lnSpc>
                <a:spcPct val="53846"/>
              </a:lnSpc>
              <a:spcBef>
                <a:spcPts val="600"/>
              </a:spcBef>
              <a:spcAft>
                <a:spcPts val="0"/>
              </a:spcAft>
              <a:buClr>
                <a:srgbClr val="7F7F7F"/>
              </a:buClr>
              <a:buSzPts val="2600"/>
              <a:buFont typeface="Arial"/>
              <a:buNone/>
              <a:defRPr sz="2600" b="0" i="0" u="none" strike="noStrike" cap="none">
                <a:solidFill>
                  <a:srgbClr val="7F7F7F"/>
                </a:solidFill>
                <a:latin typeface="Arial"/>
                <a:ea typeface="Arial"/>
                <a:cs typeface="Arial"/>
                <a:sym typeface="Arial"/>
              </a:defRPr>
            </a:lvl4pPr>
            <a:lvl5pPr marL="2286000" marR="0" lvl="4" indent="-228600" algn="l" rtl="0">
              <a:lnSpc>
                <a:spcPct val="90000"/>
              </a:lnSpc>
              <a:spcBef>
                <a:spcPts val="600"/>
              </a:spcBef>
              <a:spcAft>
                <a:spcPts val="0"/>
              </a:spcAft>
              <a:buClr>
                <a:schemeClr val="dk1"/>
              </a:buClr>
              <a:buSzPts val="2600"/>
              <a:buFont typeface="Arial"/>
              <a:buNone/>
              <a:defRPr sz="26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4" name="Google Shape;24;p37"/>
          <p:cNvSpPr txBox="1">
            <a:spLocks noGrp="1"/>
          </p:cNvSpPr>
          <p:nvPr>
            <p:ph type="title"/>
          </p:nvPr>
        </p:nvSpPr>
        <p:spPr>
          <a:xfrm>
            <a:off x="495300" y="415290"/>
            <a:ext cx="11201400" cy="552450"/>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chemeClr val="accent1"/>
              </a:buClr>
              <a:buSzPts val="2800"/>
              <a:buFont typeface="Arial"/>
              <a:buNone/>
              <a:defRPr sz="2600" b="1" i="0" u="none" strike="noStrike" cap="none">
                <a:solidFill>
                  <a:schemeClr val="accent1"/>
                </a:solidFill>
                <a:latin typeface="OblikW01-Bold" panose="02000503000000020004" pitchFamily="50" charset="0"/>
                <a:ea typeface="OblikW01-Bold" panose="02000503000000020004" pitchFamily="50"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26" name="Google Shape;26;p37"/>
          <p:cNvSpPr txBox="1">
            <a:spLocks noGrp="1"/>
          </p:cNvSpPr>
          <p:nvPr>
            <p:ph type="body" idx="2"/>
          </p:nvPr>
        </p:nvSpPr>
        <p:spPr>
          <a:xfrm>
            <a:off x="482888" y="1617574"/>
            <a:ext cx="3384838" cy="1238459"/>
          </a:xfrm>
          <a:prstGeom prst="rect">
            <a:avLst/>
          </a:prstGeom>
          <a:solidFill>
            <a:schemeClr val="accent4"/>
          </a:solidFill>
          <a:ln>
            <a:noFill/>
          </a:ln>
        </p:spPr>
        <p:txBody>
          <a:bodyPr spcFirstLastPara="1" wrap="square" lIns="91425" tIns="45700" rIns="91425" bIns="45700" anchor="ctr" anchorCtr="0">
            <a:noAutofit/>
          </a:bodyPr>
          <a:lstStyle>
            <a:lvl1pPr marL="457200" marR="0" lvl="0" indent="-228600" algn="ctr" rtl="0">
              <a:lnSpc>
                <a:spcPct val="111111"/>
              </a:lnSpc>
              <a:spcBef>
                <a:spcPts val="0"/>
              </a:spcBef>
              <a:spcAft>
                <a:spcPts val="0"/>
              </a:spcAft>
              <a:buClr>
                <a:srgbClr val="FFFFFF"/>
              </a:buClr>
              <a:buSzPts val="1800"/>
              <a:buFont typeface="Arial"/>
              <a:buNone/>
              <a:defRPr sz="1800" b="0" i="0" u="none" strike="noStrike" cap="none">
                <a:solidFill>
                  <a:srgbClr val="FFFFFF"/>
                </a:solidFill>
                <a:latin typeface="OblikW01-Bold" panose="02000503000000020004" pitchFamily="50" charset="0"/>
                <a:ea typeface="OblikW01-Bold" panose="02000503000000020004" pitchFamily="50" charset="0"/>
                <a:cs typeface="Arial"/>
                <a:sym typeface="Arial"/>
              </a:defRPr>
            </a:lvl1pPr>
            <a:lvl2pPr marL="914400" marR="0" lvl="1" indent="-228600" algn="l" rtl="0">
              <a:lnSpc>
                <a:spcPct val="112500"/>
              </a:lnSpc>
              <a:spcBef>
                <a:spcPts val="600"/>
              </a:spcBef>
              <a:spcAft>
                <a:spcPts val="0"/>
              </a:spcAft>
              <a:buClr>
                <a:srgbClr val="FFFFFF"/>
              </a:buClr>
              <a:buSzPts val="1600"/>
              <a:buFont typeface="Arial"/>
              <a:buNone/>
              <a:defRPr sz="1600" b="0" i="0" u="none" strike="noStrike" cap="none">
                <a:solidFill>
                  <a:srgbClr val="FFFFFF"/>
                </a:solidFill>
                <a:latin typeface="Arial"/>
                <a:ea typeface="Arial"/>
                <a:cs typeface="Arial"/>
                <a:sym typeface="Arial"/>
              </a:defRPr>
            </a:lvl2pPr>
            <a:lvl3pPr marL="1371600" marR="0" lvl="2" indent="-228600" algn="l" rtl="0">
              <a:lnSpc>
                <a:spcPct val="114285"/>
              </a:lnSpc>
              <a:spcBef>
                <a:spcPts val="600"/>
              </a:spcBef>
              <a:spcAft>
                <a:spcPts val="0"/>
              </a:spcAft>
              <a:buClr>
                <a:srgbClr val="FFFFFF"/>
              </a:buClr>
              <a:buSzPts val="1400"/>
              <a:buFont typeface="Arial"/>
              <a:buNone/>
              <a:defRPr sz="1400" b="0" i="0" u="none" strike="noStrike" cap="none">
                <a:solidFill>
                  <a:srgbClr val="FFFFFF"/>
                </a:solidFill>
                <a:latin typeface="Arial"/>
                <a:ea typeface="Arial"/>
                <a:cs typeface="Arial"/>
                <a:sym typeface="Arial"/>
              </a:defRPr>
            </a:lvl3pPr>
            <a:lvl4pPr marL="1828800" marR="0" lvl="3" indent="-228600" algn="l" rtl="0">
              <a:lnSpc>
                <a:spcPct val="116666"/>
              </a:lnSpc>
              <a:spcBef>
                <a:spcPts val="600"/>
              </a:spcBef>
              <a:spcAft>
                <a:spcPts val="0"/>
              </a:spcAft>
              <a:buClr>
                <a:srgbClr val="FFFFFF"/>
              </a:buClr>
              <a:buSzPts val="1200"/>
              <a:buFont typeface="Arial"/>
              <a:buNone/>
              <a:defRPr sz="1200" b="0" i="0" u="none" strike="noStrike" cap="none">
                <a:solidFill>
                  <a:srgbClr val="FFFFFF"/>
                </a:solidFill>
                <a:latin typeface="Arial"/>
                <a:ea typeface="Arial"/>
                <a:cs typeface="Arial"/>
                <a:sym typeface="Arial"/>
              </a:defRPr>
            </a:lvl4pPr>
            <a:lvl5pPr marL="2286000" marR="0" lvl="4" indent="-228600" algn="l" rtl="0">
              <a:lnSpc>
                <a:spcPct val="90000"/>
              </a:lnSpc>
              <a:spcBef>
                <a:spcPts val="600"/>
              </a:spcBef>
              <a:spcAft>
                <a:spcPts val="0"/>
              </a:spcAft>
              <a:buClr>
                <a:srgbClr val="FFFFFF"/>
              </a:buClr>
              <a:buSzPts val="1800"/>
              <a:buFont typeface="Arial"/>
              <a:buNone/>
              <a:defRPr sz="1800" b="0" i="0" u="none" strike="noStrike" cap="none">
                <a:solidFill>
                  <a:srgbClr val="FFFFFF"/>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7" name="Google Shape;27;p37"/>
          <p:cNvSpPr txBox="1">
            <a:spLocks noGrp="1"/>
          </p:cNvSpPr>
          <p:nvPr>
            <p:ph type="body" idx="3"/>
          </p:nvPr>
        </p:nvSpPr>
        <p:spPr>
          <a:xfrm>
            <a:off x="3958018" y="1612918"/>
            <a:ext cx="7734300" cy="1241936"/>
          </a:xfrm>
          <a:prstGeom prst="rect">
            <a:avLst/>
          </a:prstGeom>
          <a:noFill/>
          <a:ln>
            <a:noFill/>
          </a:ln>
        </p:spPr>
        <p:txBody>
          <a:bodyPr spcFirstLastPara="1" wrap="square" lIns="91425" tIns="45700" rIns="91425" bIns="45700" anchor="ctr" anchorCtr="0">
            <a:noAutofit/>
          </a:bodyPr>
          <a:lstStyle>
            <a:lvl1pPr marL="457200" marR="0" lvl="0" indent="-317500" algn="l" rtl="0">
              <a:lnSpc>
                <a:spcPct val="142857"/>
              </a:lnSpc>
              <a:spcBef>
                <a:spcPts val="0"/>
              </a:spcBef>
              <a:spcAft>
                <a:spcPts val="0"/>
              </a:spcAft>
              <a:buClr>
                <a:schemeClr val="dk1"/>
              </a:buClr>
              <a:buSzPts val="1400"/>
              <a:buFont typeface="Arial"/>
              <a:buChar char="•"/>
              <a:defRPr sz="1400" b="0" i="0" u="none" strike="noStrike" cap="none">
                <a:solidFill>
                  <a:schemeClr val="dk1"/>
                </a:solidFill>
                <a:latin typeface="OblikW01-Light" panose="02000503000000020004" pitchFamily="50" charset="0"/>
                <a:ea typeface="OblikW01-Light" panose="02000503000000020004" pitchFamily="50" charset="0"/>
                <a:cs typeface="Arial"/>
                <a:sym typeface="Arial"/>
              </a:defRPr>
            </a:lvl1pPr>
            <a:lvl2pPr marL="914400" marR="0" lvl="1" indent="-228600" algn="l" rtl="0">
              <a:lnSpc>
                <a:spcPct val="112500"/>
              </a:lnSpc>
              <a:spcBef>
                <a:spcPts val="600"/>
              </a:spcBef>
              <a:spcAft>
                <a:spcPts val="0"/>
              </a:spcAft>
              <a:buClr>
                <a:srgbClr val="FFFFFF"/>
              </a:buClr>
              <a:buSzPts val="1600"/>
              <a:buFont typeface="Arial"/>
              <a:buNone/>
              <a:defRPr sz="1600" b="0" i="0" u="none" strike="noStrike" cap="none">
                <a:solidFill>
                  <a:srgbClr val="FFFFFF"/>
                </a:solidFill>
                <a:latin typeface="Arial"/>
                <a:ea typeface="Arial"/>
                <a:cs typeface="Arial"/>
                <a:sym typeface="Arial"/>
              </a:defRPr>
            </a:lvl2pPr>
            <a:lvl3pPr marL="1371600" marR="0" lvl="2" indent="-228600" algn="l" rtl="0">
              <a:lnSpc>
                <a:spcPct val="114285"/>
              </a:lnSpc>
              <a:spcBef>
                <a:spcPts val="600"/>
              </a:spcBef>
              <a:spcAft>
                <a:spcPts val="0"/>
              </a:spcAft>
              <a:buClr>
                <a:srgbClr val="FFFFFF"/>
              </a:buClr>
              <a:buSzPts val="1400"/>
              <a:buFont typeface="Arial"/>
              <a:buNone/>
              <a:defRPr sz="1400" b="0" i="0" u="none" strike="noStrike" cap="none">
                <a:solidFill>
                  <a:srgbClr val="FFFFFF"/>
                </a:solidFill>
                <a:latin typeface="Arial"/>
                <a:ea typeface="Arial"/>
                <a:cs typeface="Arial"/>
                <a:sym typeface="Arial"/>
              </a:defRPr>
            </a:lvl3pPr>
            <a:lvl4pPr marL="1828800" marR="0" lvl="3" indent="-228600" algn="l" rtl="0">
              <a:lnSpc>
                <a:spcPct val="116666"/>
              </a:lnSpc>
              <a:spcBef>
                <a:spcPts val="600"/>
              </a:spcBef>
              <a:spcAft>
                <a:spcPts val="0"/>
              </a:spcAft>
              <a:buClr>
                <a:srgbClr val="FFFFFF"/>
              </a:buClr>
              <a:buSzPts val="1200"/>
              <a:buFont typeface="Arial"/>
              <a:buNone/>
              <a:defRPr sz="1200" b="0" i="0" u="none" strike="noStrike" cap="none">
                <a:solidFill>
                  <a:srgbClr val="FFFFFF"/>
                </a:solidFill>
                <a:latin typeface="Arial"/>
                <a:ea typeface="Arial"/>
                <a:cs typeface="Arial"/>
                <a:sym typeface="Arial"/>
              </a:defRPr>
            </a:lvl4pPr>
            <a:lvl5pPr marL="2286000" marR="0" lvl="4" indent="-228600" algn="l" rtl="0">
              <a:lnSpc>
                <a:spcPct val="90000"/>
              </a:lnSpc>
              <a:spcBef>
                <a:spcPts val="600"/>
              </a:spcBef>
              <a:spcAft>
                <a:spcPts val="0"/>
              </a:spcAft>
              <a:buClr>
                <a:srgbClr val="FFFFFF"/>
              </a:buClr>
              <a:buSzPts val="1800"/>
              <a:buFont typeface="Arial"/>
              <a:buNone/>
              <a:defRPr sz="1800" b="0" i="0" u="none" strike="noStrike" cap="none">
                <a:solidFill>
                  <a:srgbClr val="FFFFFF"/>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9" name="Google Shape;29;p37"/>
          <p:cNvSpPr txBox="1">
            <a:spLocks noGrp="1"/>
          </p:cNvSpPr>
          <p:nvPr>
            <p:ph type="body" idx="4"/>
          </p:nvPr>
        </p:nvSpPr>
        <p:spPr>
          <a:xfrm>
            <a:off x="482888" y="3237557"/>
            <a:ext cx="3384838" cy="1238459"/>
          </a:xfrm>
          <a:prstGeom prst="rect">
            <a:avLst/>
          </a:prstGeom>
          <a:solidFill>
            <a:srgbClr val="7F7F7F"/>
          </a:solidFill>
          <a:ln>
            <a:noFill/>
          </a:ln>
        </p:spPr>
        <p:txBody>
          <a:bodyPr spcFirstLastPara="1" wrap="square" lIns="91425" tIns="45700" rIns="91425" bIns="45700" anchor="ctr" anchorCtr="0">
            <a:noAutofit/>
          </a:bodyPr>
          <a:lstStyle>
            <a:lvl1pPr marL="457200" marR="0" lvl="0" indent="-228600" algn="ctr" rtl="0">
              <a:lnSpc>
                <a:spcPct val="111111"/>
              </a:lnSpc>
              <a:spcBef>
                <a:spcPts val="0"/>
              </a:spcBef>
              <a:spcAft>
                <a:spcPts val="0"/>
              </a:spcAft>
              <a:buClr>
                <a:srgbClr val="FFFFFF"/>
              </a:buClr>
              <a:buSzPts val="1800"/>
              <a:buFont typeface="Arial"/>
              <a:buNone/>
              <a:defRPr sz="1800" b="0" i="0" u="none" strike="noStrike" cap="none">
                <a:solidFill>
                  <a:srgbClr val="FFFFFF"/>
                </a:solidFill>
                <a:latin typeface="OblikW01-Bold" panose="02000503000000020004" pitchFamily="50" charset="0"/>
                <a:ea typeface="OblikW01-Bold" panose="02000503000000020004" pitchFamily="50" charset="0"/>
                <a:cs typeface="Arial"/>
                <a:sym typeface="Arial"/>
              </a:defRPr>
            </a:lvl1pPr>
            <a:lvl2pPr marL="914400" marR="0" lvl="1" indent="-228600" algn="l" rtl="0">
              <a:lnSpc>
                <a:spcPct val="112500"/>
              </a:lnSpc>
              <a:spcBef>
                <a:spcPts val="600"/>
              </a:spcBef>
              <a:spcAft>
                <a:spcPts val="0"/>
              </a:spcAft>
              <a:buClr>
                <a:srgbClr val="FFFFFF"/>
              </a:buClr>
              <a:buSzPts val="1600"/>
              <a:buFont typeface="Arial"/>
              <a:buNone/>
              <a:defRPr sz="1600" b="0" i="0" u="none" strike="noStrike" cap="none">
                <a:solidFill>
                  <a:srgbClr val="FFFFFF"/>
                </a:solidFill>
                <a:latin typeface="Arial"/>
                <a:ea typeface="Arial"/>
                <a:cs typeface="Arial"/>
                <a:sym typeface="Arial"/>
              </a:defRPr>
            </a:lvl2pPr>
            <a:lvl3pPr marL="1371600" marR="0" lvl="2" indent="-228600" algn="l" rtl="0">
              <a:lnSpc>
                <a:spcPct val="114285"/>
              </a:lnSpc>
              <a:spcBef>
                <a:spcPts val="600"/>
              </a:spcBef>
              <a:spcAft>
                <a:spcPts val="0"/>
              </a:spcAft>
              <a:buClr>
                <a:srgbClr val="FFFFFF"/>
              </a:buClr>
              <a:buSzPts val="1400"/>
              <a:buFont typeface="Arial"/>
              <a:buNone/>
              <a:defRPr sz="1400" b="0" i="0" u="none" strike="noStrike" cap="none">
                <a:solidFill>
                  <a:srgbClr val="FFFFFF"/>
                </a:solidFill>
                <a:latin typeface="Arial"/>
                <a:ea typeface="Arial"/>
                <a:cs typeface="Arial"/>
                <a:sym typeface="Arial"/>
              </a:defRPr>
            </a:lvl3pPr>
            <a:lvl4pPr marL="1828800" marR="0" lvl="3" indent="-228600" algn="l" rtl="0">
              <a:lnSpc>
                <a:spcPct val="116666"/>
              </a:lnSpc>
              <a:spcBef>
                <a:spcPts val="600"/>
              </a:spcBef>
              <a:spcAft>
                <a:spcPts val="0"/>
              </a:spcAft>
              <a:buClr>
                <a:srgbClr val="FFFFFF"/>
              </a:buClr>
              <a:buSzPts val="1200"/>
              <a:buFont typeface="Arial"/>
              <a:buNone/>
              <a:defRPr sz="1200" b="0" i="0" u="none" strike="noStrike" cap="none">
                <a:solidFill>
                  <a:srgbClr val="FFFFFF"/>
                </a:solidFill>
                <a:latin typeface="Arial"/>
                <a:ea typeface="Arial"/>
                <a:cs typeface="Arial"/>
                <a:sym typeface="Arial"/>
              </a:defRPr>
            </a:lvl4pPr>
            <a:lvl5pPr marL="2286000" marR="0" lvl="4" indent="-228600" algn="l" rtl="0">
              <a:lnSpc>
                <a:spcPct val="90000"/>
              </a:lnSpc>
              <a:spcBef>
                <a:spcPts val="600"/>
              </a:spcBef>
              <a:spcAft>
                <a:spcPts val="0"/>
              </a:spcAft>
              <a:buClr>
                <a:srgbClr val="FFFFFF"/>
              </a:buClr>
              <a:buSzPts val="1800"/>
              <a:buFont typeface="Arial"/>
              <a:buNone/>
              <a:defRPr sz="1800" b="0" i="0" u="none" strike="noStrike" cap="none">
                <a:solidFill>
                  <a:srgbClr val="FFFFFF"/>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0" name="Google Shape;30;p37"/>
          <p:cNvSpPr txBox="1">
            <a:spLocks noGrp="1"/>
          </p:cNvSpPr>
          <p:nvPr>
            <p:ph type="body" idx="5"/>
          </p:nvPr>
        </p:nvSpPr>
        <p:spPr>
          <a:xfrm>
            <a:off x="482888" y="4857541"/>
            <a:ext cx="3384838" cy="1238459"/>
          </a:xfrm>
          <a:prstGeom prst="rect">
            <a:avLst/>
          </a:prstGeom>
          <a:solidFill>
            <a:schemeClr val="accent1"/>
          </a:solidFill>
          <a:ln>
            <a:noFill/>
          </a:ln>
        </p:spPr>
        <p:txBody>
          <a:bodyPr spcFirstLastPara="1" wrap="square" lIns="91425" tIns="45700" rIns="91425" bIns="45700" anchor="ctr" anchorCtr="0">
            <a:noAutofit/>
          </a:bodyPr>
          <a:lstStyle>
            <a:lvl1pPr marL="457200" marR="0" lvl="0" indent="-228600" algn="ctr" rtl="0">
              <a:lnSpc>
                <a:spcPct val="111111"/>
              </a:lnSpc>
              <a:spcBef>
                <a:spcPts val="0"/>
              </a:spcBef>
              <a:spcAft>
                <a:spcPts val="0"/>
              </a:spcAft>
              <a:buClr>
                <a:srgbClr val="FFFFFF"/>
              </a:buClr>
              <a:buSzPts val="1800"/>
              <a:buFont typeface="Arial"/>
              <a:buNone/>
              <a:defRPr sz="1800" b="0" i="0" u="none" strike="noStrike" cap="none">
                <a:solidFill>
                  <a:srgbClr val="FFFFFF"/>
                </a:solidFill>
                <a:latin typeface="OblikW01-Bold" panose="02000503000000020004" pitchFamily="50" charset="0"/>
                <a:ea typeface="OblikW01-Bold" panose="02000503000000020004" pitchFamily="50" charset="0"/>
                <a:cs typeface="Arial"/>
                <a:sym typeface="Arial"/>
              </a:defRPr>
            </a:lvl1pPr>
            <a:lvl2pPr marL="914400" marR="0" lvl="1" indent="-228600" algn="l" rtl="0">
              <a:lnSpc>
                <a:spcPct val="112500"/>
              </a:lnSpc>
              <a:spcBef>
                <a:spcPts val="600"/>
              </a:spcBef>
              <a:spcAft>
                <a:spcPts val="0"/>
              </a:spcAft>
              <a:buClr>
                <a:srgbClr val="FFFFFF"/>
              </a:buClr>
              <a:buSzPts val="1600"/>
              <a:buFont typeface="Arial"/>
              <a:buNone/>
              <a:defRPr sz="1600" b="0" i="0" u="none" strike="noStrike" cap="none">
                <a:solidFill>
                  <a:srgbClr val="FFFFFF"/>
                </a:solidFill>
                <a:latin typeface="Arial"/>
                <a:ea typeface="Arial"/>
                <a:cs typeface="Arial"/>
                <a:sym typeface="Arial"/>
              </a:defRPr>
            </a:lvl2pPr>
            <a:lvl3pPr marL="1371600" marR="0" lvl="2" indent="-228600" algn="l" rtl="0">
              <a:lnSpc>
                <a:spcPct val="114285"/>
              </a:lnSpc>
              <a:spcBef>
                <a:spcPts val="600"/>
              </a:spcBef>
              <a:spcAft>
                <a:spcPts val="0"/>
              </a:spcAft>
              <a:buClr>
                <a:srgbClr val="FFFFFF"/>
              </a:buClr>
              <a:buSzPts val="1400"/>
              <a:buFont typeface="Arial"/>
              <a:buNone/>
              <a:defRPr sz="1400" b="0" i="0" u="none" strike="noStrike" cap="none">
                <a:solidFill>
                  <a:srgbClr val="FFFFFF"/>
                </a:solidFill>
                <a:latin typeface="Arial"/>
                <a:ea typeface="Arial"/>
                <a:cs typeface="Arial"/>
                <a:sym typeface="Arial"/>
              </a:defRPr>
            </a:lvl3pPr>
            <a:lvl4pPr marL="1828800" marR="0" lvl="3" indent="-228600" algn="l" rtl="0">
              <a:lnSpc>
                <a:spcPct val="116666"/>
              </a:lnSpc>
              <a:spcBef>
                <a:spcPts val="600"/>
              </a:spcBef>
              <a:spcAft>
                <a:spcPts val="0"/>
              </a:spcAft>
              <a:buClr>
                <a:srgbClr val="FFFFFF"/>
              </a:buClr>
              <a:buSzPts val="1200"/>
              <a:buFont typeface="Arial"/>
              <a:buNone/>
              <a:defRPr sz="1200" b="0" i="0" u="none" strike="noStrike" cap="none">
                <a:solidFill>
                  <a:srgbClr val="FFFFFF"/>
                </a:solidFill>
                <a:latin typeface="Arial"/>
                <a:ea typeface="Arial"/>
                <a:cs typeface="Arial"/>
                <a:sym typeface="Arial"/>
              </a:defRPr>
            </a:lvl4pPr>
            <a:lvl5pPr marL="2286000" marR="0" lvl="4" indent="-228600" algn="l" rtl="0">
              <a:lnSpc>
                <a:spcPct val="90000"/>
              </a:lnSpc>
              <a:spcBef>
                <a:spcPts val="600"/>
              </a:spcBef>
              <a:spcAft>
                <a:spcPts val="0"/>
              </a:spcAft>
              <a:buClr>
                <a:srgbClr val="FFFFFF"/>
              </a:buClr>
              <a:buSzPts val="1800"/>
              <a:buFont typeface="Arial"/>
              <a:buNone/>
              <a:defRPr sz="1800" b="0" i="0" u="none" strike="noStrike" cap="none">
                <a:solidFill>
                  <a:srgbClr val="FFFFFF"/>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2" name="Google Shape;32;p37"/>
          <p:cNvSpPr txBox="1">
            <a:spLocks noGrp="1"/>
          </p:cNvSpPr>
          <p:nvPr>
            <p:ph type="body" idx="6"/>
          </p:nvPr>
        </p:nvSpPr>
        <p:spPr>
          <a:xfrm>
            <a:off x="3958018" y="3232930"/>
            <a:ext cx="7734300" cy="1241936"/>
          </a:xfrm>
          <a:prstGeom prst="rect">
            <a:avLst/>
          </a:prstGeom>
          <a:noFill/>
          <a:ln>
            <a:noFill/>
          </a:ln>
        </p:spPr>
        <p:txBody>
          <a:bodyPr spcFirstLastPara="1" wrap="square" lIns="91425" tIns="45700" rIns="91425" bIns="45700" anchor="ctr" anchorCtr="0">
            <a:noAutofit/>
          </a:bodyPr>
          <a:lstStyle>
            <a:lvl1pPr marL="457200" marR="0" lvl="0" indent="-317500" algn="l" rtl="0">
              <a:lnSpc>
                <a:spcPct val="142857"/>
              </a:lnSpc>
              <a:spcBef>
                <a:spcPts val="0"/>
              </a:spcBef>
              <a:spcAft>
                <a:spcPts val="0"/>
              </a:spcAft>
              <a:buClr>
                <a:schemeClr val="dk1"/>
              </a:buClr>
              <a:buSzPts val="1400"/>
              <a:buFont typeface="Arial"/>
              <a:buChar char="•"/>
              <a:defRPr sz="1400" b="0" i="0" u="none" strike="noStrike" cap="none">
                <a:solidFill>
                  <a:schemeClr val="dk1"/>
                </a:solidFill>
                <a:latin typeface="OblikW01-Light" panose="02000503000000020004" pitchFamily="50" charset="0"/>
                <a:ea typeface="OblikW01-Light" panose="02000503000000020004" pitchFamily="50" charset="0"/>
                <a:cs typeface="Arial"/>
                <a:sym typeface="Arial"/>
              </a:defRPr>
            </a:lvl1pPr>
            <a:lvl2pPr marL="914400" marR="0" lvl="1" indent="-228600" algn="l" rtl="0">
              <a:lnSpc>
                <a:spcPct val="112500"/>
              </a:lnSpc>
              <a:spcBef>
                <a:spcPts val="600"/>
              </a:spcBef>
              <a:spcAft>
                <a:spcPts val="0"/>
              </a:spcAft>
              <a:buClr>
                <a:srgbClr val="FFFFFF"/>
              </a:buClr>
              <a:buSzPts val="1600"/>
              <a:buFont typeface="Arial"/>
              <a:buNone/>
              <a:defRPr sz="1600" b="0" i="0" u="none" strike="noStrike" cap="none">
                <a:solidFill>
                  <a:srgbClr val="FFFFFF"/>
                </a:solidFill>
                <a:latin typeface="Arial"/>
                <a:ea typeface="Arial"/>
                <a:cs typeface="Arial"/>
                <a:sym typeface="Arial"/>
              </a:defRPr>
            </a:lvl2pPr>
            <a:lvl3pPr marL="1371600" marR="0" lvl="2" indent="-228600" algn="l" rtl="0">
              <a:lnSpc>
                <a:spcPct val="114285"/>
              </a:lnSpc>
              <a:spcBef>
                <a:spcPts val="600"/>
              </a:spcBef>
              <a:spcAft>
                <a:spcPts val="0"/>
              </a:spcAft>
              <a:buClr>
                <a:srgbClr val="FFFFFF"/>
              </a:buClr>
              <a:buSzPts val="1400"/>
              <a:buFont typeface="Arial"/>
              <a:buNone/>
              <a:defRPr sz="1400" b="0" i="0" u="none" strike="noStrike" cap="none">
                <a:solidFill>
                  <a:srgbClr val="FFFFFF"/>
                </a:solidFill>
                <a:latin typeface="Arial"/>
                <a:ea typeface="Arial"/>
                <a:cs typeface="Arial"/>
                <a:sym typeface="Arial"/>
              </a:defRPr>
            </a:lvl3pPr>
            <a:lvl4pPr marL="1828800" marR="0" lvl="3" indent="-228600" algn="l" rtl="0">
              <a:lnSpc>
                <a:spcPct val="116666"/>
              </a:lnSpc>
              <a:spcBef>
                <a:spcPts val="600"/>
              </a:spcBef>
              <a:spcAft>
                <a:spcPts val="0"/>
              </a:spcAft>
              <a:buClr>
                <a:srgbClr val="FFFFFF"/>
              </a:buClr>
              <a:buSzPts val="1200"/>
              <a:buFont typeface="Arial"/>
              <a:buNone/>
              <a:defRPr sz="1200" b="0" i="0" u="none" strike="noStrike" cap="none">
                <a:solidFill>
                  <a:srgbClr val="FFFFFF"/>
                </a:solidFill>
                <a:latin typeface="Arial"/>
                <a:ea typeface="Arial"/>
                <a:cs typeface="Arial"/>
                <a:sym typeface="Arial"/>
              </a:defRPr>
            </a:lvl4pPr>
            <a:lvl5pPr marL="2286000" marR="0" lvl="4" indent="-228600" algn="l" rtl="0">
              <a:lnSpc>
                <a:spcPct val="90000"/>
              </a:lnSpc>
              <a:spcBef>
                <a:spcPts val="600"/>
              </a:spcBef>
              <a:spcAft>
                <a:spcPts val="0"/>
              </a:spcAft>
              <a:buClr>
                <a:srgbClr val="FFFFFF"/>
              </a:buClr>
              <a:buSzPts val="1800"/>
              <a:buFont typeface="Arial"/>
              <a:buNone/>
              <a:defRPr sz="1800" b="0" i="0" u="none" strike="noStrike" cap="none">
                <a:solidFill>
                  <a:srgbClr val="FFFFFF"/>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3" name="Google Shape;33;p37"/>
          <p:cNvSpPr txBox="1">
            <a:spLocks noGrp="1"/>
          </p:cNvSpPr>
          <p:nvPr>
            <p:ph type="body" idx="7"/>
          </p:nvPr>
        </p:nvSpPr>
        <p:spPr>
          <a:xfrm>
            <a:off x="3958018" y="4852942"/>
            <a:ext cx="7734300" cy="1241936"/>
          </a:xfrm>
          <a:prstGeom prst="rect">
            <a:avLst/>
          </a:prstGeom>
          <a:noFill/>
          <a:ln>
            <a:noFill/>
          </a:ln>
        </p:spPr>
        <p:txBody>
          <a:bodyPr spcFirstLastPara="1" wrap="square" lIns="91425" tIns="45700" rIns="91425" bIns="45700" anchor="ctr" anchorCtr="0">
            <a:noAutofit/>
          </a:bodyPr>
          <a:lstStyle>
            <a:lvl1pPr marL="457200" marR="0" lvl="0" indent="-317500" algn="l" rtl="0">
              <a:lnSpc>
                <a:spcPct val="142857"/>
              </a:lnSpc>
              <a:spcBef>
                <a:spcPts val="0"/>
              </a:spcBef>
              <a:spcAft>
                <a:spcPts val="0"/>
              </a:spcAft>
              <a:buClr>
                <a:schemeClr val="dk1"/>
              </a:buClr>
              <a:buSzPts val="1400"/>
              <a:buFont typeface="Arial"/>
              <a:buChar char="•"/>
              <a:defRPr sz="1400" b="0" i="0" u="none" strike="noStrike" cap="none">
                <a:solidFill>
                  <a:schemeClr val="dk1"/>
                </a:solidFill>
                <a:latin typeface="OblikW01-Light" panose="02000503000000020004" pitchFamily="50" charset="0"/>
                <a:ea typeface="OblikW01-Light" panose="02000503000000020004" pitchFamily="50" charset="0"/>
                <a:cs typeface="Arial"/>
                <a:sym typeface="Arial"/>
              </a:defRPr>
            </a:lvl1pPr>
            <a:lvl2pPr marL="914400" marR="0" lvl="1" indent="-228600" algn="l" rtl="0">
              <a:lnSpc>
                <a:spcPct val="112500"/>
              </a:lnSpc>
              <a:spcBef>
                <a:spcPts val="600"/>
              </a:spcBef>
              <a:spcAft>
                <a:spcPts val="0"/>
              </a:spcAft>
              <a:buClr>
                <a:srgbClr val="FFFFFF"/>
              </a:buClr>
              <a:buSzPts val="1600"/>
              <a:buFont typeface="Arial"/>
              <a:buNone/>
              <a:defRPr sz="1600" b="0" i="0" u="none" strike="noStrike" cap="none">
                <a:solidFill>
                  <a:srgbClr val="FFFFFF"/>
                </a:solidFill>
                <a:latin typeface="Arial"/>
                <a:ea typeface="Arial"/>
                <a:cs typeface="Arial"/>
                <a:sym typeface="Arial"/>
              </a:defRPr>
            </a:lvl2pPr>
            <a:lvl3pPr marL="1371600" marR="0" lvl="2" indent="-228600" algn="l" rtl="0">
              <a:lnSpc>
                <a:spcPct val="114285"/>
              </a:lnSpc>
              <a:spcBef>
                <a:spcPts val="600"/>
              </a:spcBef>
              <a:spcAft>
                <a:spcPts val="0"/>
              </a:spcAft>
              <a:buClr>
                <a:srgbClr val="FFFFFF"/>
              </a:buClr>
              <a:buSzPts val="1400"/>
              <a:buFont typeface="Arial"/>
              <a:buNone/>
              <a:defRPr sz="1400" b="0" i="0" u="none" strike="noStrike" cap="none">
                <a:solidFill>
                  <a:srgbClr val="FFFFFF"/>
                </a:solidFill>
                <a:latin typeface="Arial"/>
                <a:ea typeface="Arial"/>
                <a:cs typeface="Arial"/>
                <a:sym typeface="Arial"/>
              </a:defRPr>
            </a:lvl3pPr>
            <a:lvl4pPr marL="1828800" marR="0" lvl="3" indent="-228600" algn="l" rtl="0">
              <a:lnSpc>
                <a:spcPct val="116666"/>
              </a:lnSpc>
              <a:spcBef>
                <a:spcPts val="600"/>
              </a:spcBef>
              <a:spcAft>
                <a:spcPts val="0"/>
              </a:spcAft>
              <a:buClr>
                <a:srgbClr val="FFFFFF"/>
              </a:buClr>
              <a:buSzPts val="1200"/>
              <a:buFont typeface="Arial"/>
              <a:buNone/>
              <a:defRPr sz="1200" b="0" i="0" u="none" strike="noStrike" cap="none">
                <a:solidFill>
                  <a:srgbClr val="FFFFFF"/>
                </a:solidFill>
                <a:latin typeface="Arial"/>
                <a:ea typeface="Arial"/>
                <a:cs typeface="Arial"/>
                <a:sym typeface="Arial"/>
              </a:defRPr>
            </a:lvl4pPr>
            <a:lvl5pPr marL="2286000" marR="0" lvl="4" indent="-228600" algn="l" rtl="0">
              <a:lnSpc>
                <a:spcPct val="90000"/>
              </a:lnSpc>
              <a:spcBef>
                <a:spcPts val="600"/>
              </a:spcBef>
              <a:spcAft>
                <a:spcPts val="0"/>
              </a:spcAft>
              <a:buClr>
                <a:srgbClr val="FFFFFF"/>
              </a:buClr>
              <a:buSzPts val="1800"/>
              <a:buFont typeface="Arial"/>
              <a:buNone/>
              <a:defRPr sz="1800" b="0" i="0" u="none" strike="noStrike" cap="none">
                <a:solidFill>
                  <a:srgbClr val="FFFFFF"/>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6" name="Google Shape;16;p36">
            <a:extLst>
              <a:ext uri="{FF2B5EF4-FFF2-40B4-BE49-F238E27FC236}">
                <a16:creationId xmlns:a16="http://schemas.microsoft.com/office/drawing/2014/main" id="{40CB553C-FD7E-5F0A-0947-6556E33F3959}"/>
              </a:ext>
            </a:extLst>
          </p:cNvPr>
          <p:cNvSpPr/>
          <p:nvPr userDrawn="1"/>
        </p:nvSpPr>
        <p:spPr>
          <a:xfrm>
            <a:off x="0" y="0"/>
            <a:ext cx="411480" cy="68580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7" name="Google Shape;17;p36">
            <a:extLst>
              <a:ext uri="{FF2B5EF4-FFF2-40B4-BE49-F238E27FC236}">
                <a16:creationId xmlns:a16="http://schemas.microsoft.com/office/drawing/2014/main" id="{5033D696-16F9-C9FA-09DA-D2D64050F881}"/>
              </a:ext>
            </a:extLst>
          </p:cNvPr>
          <p:cNvSpPr txBox="1"/>
          <p:nvPr userDrawn="1"/>
        </p:nvSpPr>
        <p:spPr>
          <a:xfrm rot="16200000">
            <a:off x="-1264789" y="2940571"/>
            <a:ext cx="2931571" cy="365125"/>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2"/>
              </a:buClr>
              <a:buSzPts val="1400"/>
              <a:buFont typeface="Helvetica Neue"/>
              <a:buNone/>
            </a:pPr>
            <a:r>
              <a:rPr lang="en-US" sz="1400" b="0" i="0">
                <a:solidFill>
                  <a:schemeClr val="lt2"/>
                </a:solidFill>
                <a:latin typeface="OblikW01-Bold" panose="02000503000000020004" pitchFamily="50" charset="0"/>
                <a:ea typeface="Helvetica Neue"/>
                <a:cs typeface="Helvetica Neue"/>
                <a:sym typeface="Helvetica Neue"/>
              </a:rPr>
              <a:t>NICOX </a:t>
            </a:r>
            <a:r>
              <a:rPr lang="en-US" sz="1400" b="0" i="0">
                <a:solidFill>
                  <a:schemeClr val="lt2"/>
                </a:solidFill>
                <a:latin typeface="OblikW01-Light" panose="02000503000000020004" pitchFamily="50" charset="0"/>
                <a:ea typeface="Helvetica Neue"/>
                <a:cs typeface="Helvetica Neue"/>
                <a:sym typeface="Helvetica Neue"/>
              </a:rPr>
              <a:t>visible science</a:t>
            </a:r>
            <a:endParaRPr>
              <a:latin typeface="OblikW01-Light" panose="02000503000000020004" pitchFamily="50" charset="0"/>
            </a:endParaRPr>
          </a:p>
        </p:txBody>
      </p:sp>
      <p:sp>
        <p:nvSpPr>
          <p:cNvPr id="8" name="Google Shape;18;p36">
            <a:extLst>
              <a:ext uri="{FF2B5EF4-FFF2-40B4-BE49-F238E27FC236}">
                <a16:creationId xmlns:a16="http://schemas.microsoft.com/office/drawing/2014/main" id="{E368EA58-84F4-DCA6-1D73-E525DD4B8EF8}"/>
              </a:ext>
            </a:extLst>
          </p:cNvPr>
          <p:cNvSpPr txBox="1"/>
          <p:nvPr userDrawn="1"/>
        </p:nvSpPr>
        <p:spPr>
          <a:xfrm>
            <a:off x="-77002" y="6296229"/>
            <a:ext cx="572302" cy="365125"/>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fld id="{00000000-1234-1234-1234-123412341234}" type="slidenum">
              <a:rPr lang="en-US" sz="900" b="1" i="0">
                <a:solidFill>
                  <a:schemeClr val="lt2"/>
                </a:solidFill>
                <a:latin typeface="OblikW01-Light" panose="02000503000000020004" pitchFamily="50" charset="0"/>
                <a:ea typeface="Helvetica Neue"/>
                <a:cs typeface="Helvetica Neue"/>
                <a:sym typeface="Helvetica Neue"/>
              </a:rPr>
              <a:t>‹#›</a:t>
            </a:fld>
            <a:endParaRPr sz="900" b="1" i="0">
              <a:solidFill>
                <a:schemeClr val="lt2"/>
              </a:solidFill>
              <a:latin typeface="OblikW01-Light" panose="02000503000000020004" pitchFamily="50" charset="0"/>
              <a:ea typeface="Helvetica Neue"/>
              <a:cs typeface="Helvetica Neue"/>
              <a:sym typeface="Helvetica Neue"/>
            </a:endParaRPr>
          </a:p>
        </p:txBody>
      </p:sp>
      <p:pic>
        <p:nvPicPr>
          <p:cNvPr id="10" name="Google Shape;20;p36">
            <a:extLst>
              <a:ext uri="{FF2B5EF4-FFF2-40B4-BE49-F238E27FC236}">
                <a16:creationId xmlns:a16="http://schemas.microsoft.com/office/drawing/2014/main" id="{E4EE240E-C54A-7164-0931-FF9E416E913A}"/>
              </a:ext>
            </a:extLst>
          </p:cNvPr>
          <p:cNvPicPr preferRelativeResize="0"/>
          <p:nvPr userDrawn="1"/>
        </p:nvPicPr>
        <p:blipFill rotWithShape="1">
          <a:blip r:embed="rId2">
            <a:alphaModFix/>
          </a:blip>
          <a:srcRect l="69713"/>
          <a:stretch/>
        </p:blipFill>
        <p:spPr>
          <a:xfrm>
            <a:off x="33668" y="526571"/>
            <a:ext cx="336532" cy="331202"/>
          </a:xfrm>
          <a:prstGeom prst="rect">
            <a:avLst/>
          </a:prstGeom>
          <a:noFill/>
          <a:ln>
            <a:noFill/>
          </a:ln>
        </p:spPr>
      </p:pic>
      <p:pic>
        <p:nvPicPr>
          <p:cNvPr id="11" name="Google Shape;14;p36">
            <a:extLst>
              <a:ext uri="{FF2B5EF4-FFF2-40B4-BE49-F238E27FC236}">
                <a16:creationId xmlns:a16="http://schemas.microsoft.com/office/drawing/2014/main" id="{295D792F-906D-9650-1D95-A52C8CA38D4A}"/>
              </a:ext>
            </a:extLst>
          </p:cNvPr>
          <p:cNvPicPr preferRelativeResize="0"/>
          <p:nvPr userDrawn="1"/>
        </p:nvPicPr>
        <p:blipFill rotWithShape="1">
          <a:blip r:embed="rId3">
            <a:alphaModFix/>
          </a:blip>
          <a:srcRect/>
          <a:stretch/>
        </p:blipFill>
        <p:spPr>
          <a:xfrm>
            <a:off x="10787270" y="6323361"/>
            <a:ext cx="1054928" cy="311194"/>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1_Title and Content" userDrawn="1">
  <p:cSld name="1_Title and Content">
    <p:bg>
      <p:bgPr>
        <a:solidFill>
          <a:srgbClr val="FFFFFF"/>
        </a:solidFill>
        <a:effectLst/>
      </p:bgPr>
    </p:bg>
    <p:spTree>
      <p:nvGrpSpPr>
        <p:cNvPr id="1" name="Shape 43"/>
        <p:cNvGrpSpPr/>
        <p:nvPr/>
      </p:nvGrpSpPr>
      <p:grpSpPr>
        <a:xfrm>
          <a:off x="0" y="0"/>
          <a:ext cx="0" cy="0"/>
          <a:chOff x="0" y="0"/>
          <a:chExt cx="0" cy="0"/>
        </a:xfrm>
      </p:grpSpPr>
      <p:sp>
        <p:nvSpPr>
          <p:cNvPr id="44" name="Google Shape;44;p39"/>
          <p:cNvSpPr txBox="1">
            <a:spLocks noGrp="1"/>
          </p:cNvSpPr>
          <p:nvPr>
            <p:ph type="body" idx="1"/>
          </p:nvPr>
        </p:nvSpPr>
        <p:spPr>
          <a:xfrm>
            <a:off x="731838" y="1600201"/>
            <a:ext cx="10964862" cy="4346902"/>
          </a:xfrm>
          <a:prstGeom prst="rect">
            <a:avLst/>
          </a:prstGeom>
          <a:noFill/>
          <a:ln>
            <a:noFill/>
          </a:ln>
        </p:spPr>
        <p:txBody>
          <a:bodyPr spcFirstLastPara="1" wrap="square" lIns="91425" tIns="45700" rIns="91425" bIns="45700" anchor="t" anchorCtr="0">
            <a:noAutofit/>
          </a:bodyPr>
          <a:lstStyle>
            <a:lvl1pPr marL="457200" marR="0" lvl="0" indent="-342900" algn="l" rtl="0">
              <a:lnSpc>
                <a:spcPct val="111111"/>
              </a:lnSpc>
              <a:spcBef>
                <a:spcPts val="0"/>
              </a:spcBef>
              <a:spcAft>
                <a:spcPts val="0"/>
              </a:spcAft>
              <a:buClr>
                <a:schemeClr val="dk1"/>
              </a:buClr>
              <a:buSzPts val="1800"/>
              <a:buFont typeface="Arial"/>
              <a:buChar char="•"/>
              <a:defRPr sz="1800" b="0" i="0" u="none" strike="noStrike" cap="none">
                <a:solidFill>
                  <a:schemeClr val="dk1"/>
                </a:solidFill>
                <a:latin typeface="OblikW01-Light" panose="02000503000000020004" pitchFamily="50" charset="0"/>
                <a:ea typeface="OblikW01-Light" panose="02000503000000020004" pitchFamily="50" charset="0"/>
                <a:cs typeface="Arial"/>
                <a:sym typeface="Arial"/>
              </a:defRPr>
            </a:lvl1pPr>
            <a:lvl2pPr marL="914400" marR="0" lvl="1" indent="-330200" algn="l" rtl="0">
              <a:lnSpc>
                <a:spcPct val="1125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2pPr>
            <a:lvl3pPr marL="1371600" marR="0" lvl="2" indent="-317500" algn="l" rtl="0">
              <a:lnSpc>
                <a:spcPct val="114285"/>
              </a:lnSpc>
              <a:spcBef>
                <a:spcPts val="6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3pPr>
            <a:lvl4pPr marL="1828800" marR="0" lvl="3" indent="-304800" algn="l" rtl="0">
              <a:lnSpc>
                <a:spcPct val="116666"/>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4pPr>
            <a:lvl5pPr marL="2286000" marR="0" lvl="4" indent="-342900" algn="l" rtl="0">
              <a:lnSpc>
                <a:spcPct val="90000"/>
              </a:lnSpc>
              <a:spcBef>
                <a:spcPts val="6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45" name="Google Shape;45;p39"/>
          <p:cNvSpPr txBox="1">
            <a:spLocks noGrp="1"/>
          </p:cNvSpPr>
          <p:nvPr>
            <p:ph type="body" idx="2"/>
          </p:nvPr>
        </p:nvSpPr>
        <p:spPr>
          <a:xfrm>
            <a:off x="495300" y="915097"/>
            <a:ext cx="11201400" cy="336906"/>
          </a:xfrm>
          <a:prstGeom prst="rect">
            <a:avLst/>
          </a:prstGeom>
          <a:noFill/>
          <a:ln>
            <a:noFill/>
          </a:ln>
        </p:spPr>
        <p:txBody>
          <a:bodyPr spcFirstLastPara="1" wrap="square" lIns="91425" tIns="45700" rIns="91425" bIns="45700" anchor="ctr" anchorCtr="0">
            <a:noAutofit/>
          </a:bodyPr>
          <a:lstStyle>
            <a:lvl1pPr marL="457200" marR="0" lvl="0" indent="-228600" algn="ctr" rtl="0">
              <a:lnSpc>
                <a:spcPct val="100000"/>
              </a:lnSpc>
              <a:spcBef>
                <a:spcPts val="0"/>
              </a:spcBef>
              <a:spcAft>
                <a:spcPts val="0"/>
              </a:spcAft>
              <a:buClr>
                <a:schemeClr val="lt1"/>
              </a:buClr>
              <a:buSzPts val="2400"/>
              <a:buFont typeface="Arial"/>
              <a:buNone/>
              <a:defRPr sz="2000" b="0" i="0" u="none" strike="noStrike" cap="none">
                <a:solidFill>
                  <a:srgbClr val="F15D22"/>
                </a:solidFill>
                <a:latin typeface="OblikW01-Light" panose="02000503000000020004" pitchFamily="50" charset="0"/>
                <a:ea typeface="OblikW01-Light" panose="02000503000000020004" pitchFamily="50" charset="0"/>
                <a:cs typeface="Arial"/>
                <a:sym typeface="Arial"/>
              </a:defRPr>
            </a:lvl1pPr>
            <a:lvl2pPr marL="914400" marR="0" lvl="1" indent="-228600" algn="l" rtl="0">
              <a:lnSpc>
                <a:spcPct val="69230"/>
              </a:lnSpc>
              <a:spcBef>
                <a:spcPts val="0"/>
              </a:spcBef>
              <a:spcAft>
                <a:spcPts val="0"/>
              </a:spcAft>
              <a:buClr>
                <a:srgbClr val="7F7F7F"/>
              </a:buClr>
              <a:buSzPts val="2600"/>
              <a:buFont typeface="Arial"/>
              <a:buNone/>
              <a:defRPr sz="2600" b="0" i="0" u="none" strike="noStrike" cap="none">
                <a:solidFill>
                  <a:srgbClr val="7F7F7F"/>
                </a:solidFill>
                <a:latin typeface="Arial"/>
                <a:ea typeface="Arial"/>
                <a:cs typeface="Arial"/>
                <a:sym typeface="Arial"/>
              </a:defRPr>
            </a:lvl2pPr>
            <a:lvl3pPr marL="1371600" marR="0" lvl="2" indent="-228600" algn="l" rtl="0">
              <a:lnSpc>
                <a:spcPct val="61538"/>
              </a:lnSpc>
              <a:spcBef>
                <a:spcPts val="600"/>
              </a:spcBef>
              <a:spcAft>
                <a:spcPts val="0"/>
              </a:spcAft>
              <a:buClr>
                <a:srgbClr val="7F7F7F"/>
              </a:buClr>
              <a:buSzPts val="2600"/>
              <a:buFont typeface="Arial"/>
              <a:buNone/>
              <a:defRPr sz="2600" b="0" i="0" u="none" strike="noStrike" cap="none">
                <a:solidFill>
                  <a:srgbClr val="7F7F7F"/>
                </a:solidFill>
                <a:latin typeface="Arial"/>
                <a:ea typeface="Arial"/>
                <a:cs typeface="Arial"/>
                <a:sym typeface="Arial"/>
              </a:defRPr>
            </a:lvl3pPr>
            <a:lvl4pPr marL="1828800" marR="0" lvl="3" indent="-228600" algn="l" rtl="0">
              <a:lnSpc>
                <a:spcPct val="53846"/>
              </a:lnSpc>
              <a:spcBef>
                <a:spcPts val="600"/>
              </a:spcBef>
              <a:spcAft>
                <a:spcPts val="0"/>
              </a:spcAft>
              <a:buClr>
                <a:srgbClr val="7F7F7F"/>
              </a:buClr>
              <a:buSzPts val="2600"/>
              <a:buFont typeface="Arial"/>
              <a:buNone/>
              <a:defRPr sz="2600" b="0" i="0" u="none" strike="noStrike" cap="none">
                <a:solidFill>
                  <a:srgbClr val="7F7F7F"/>
                </a:solidFill>
                <a:latin typeface="Arial"/>
                <a:ea typeface="Arial"/>
                <a:cs typeface="Arial"/>
                <a:sym typeface="Arial"/>
              </a:defRPr>
            </a:lvl4pPr>
            <a:lvl5pPr marL="2286000" marR="0" lvl="4" indent="-228600" algn="l" rtl="0">
              <a:lnSpc>
                <a:spcPct val="90000"/>
              </a:lnSpc>
              <a:spcBef>
                <a:spcPts val="600"/>
              </a:spcBef>
              <a:spcAft>
                <a:spcPts val="0"/>
              </a:spcAft>
              <a:buClr>
                <a:schemeClr val="dk1"/>
              </a:buClr>
              <a:buSzPts val="2600"/>
              <a:buFont typeface="Arial"/>
              <a:buNone/>
              <a:defRPr sz="26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46" name="Google Shape;46;p39"/>
          <p:cNvSpPr txBox="1">
            <a:spLocks noGrp="1"/>
          </p:cNvSpPr>
          <p:nvPr>
            <p:ph type="title"/>
          </p:nvPr>
        </p:nvSpPr>
        <p:spPr>
          <a:xfrm>
            <a:off x="495300" y="419100"/>
            <a:ext cx="11201400" cy="552450"/>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chemeClr val="accent1"/>
              </a:buClr>
              <a:buSzPts val="2800"/>
              <a:buFont typeface="Arial"/>
              <a:buNone/>
              <a:defRPr sz="2600" b="1" i="0" u="none" strike="noStrike" cap="none">
                <a:solidFill>
                  <a:schemeClr val="accent1"/>
                </a:solidFill>
                <a:latin typeface="OblikW01-Bold" panose="02000503000000020004" pitchFamily="50" charset="0"/>
                <a:ea typeface="OblikW01-Bold" panose="02000503000000020004" pitchFamily="50"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cxnSp>
        <p:nvCxnSpPr>
          <p:cNvPr id="49" name="Google Shape;49;p39"/>
          <p:cNvCxnSpPr/>
          <p:nvPr/>
        </p:nvCxnSpPr>
        <p:spPr>
          <a:xfrm rot="10800000">
            <a:off x="488950" y="6339122"/>
            <a:ext cx="11207750" cy="0"/>
          </a:xfrm>
          <a:prstGeom prst="straightConnector1">
            <a:avLst/>
          </a:prstGeom>
          <a:noFill/>
          <a:ln w="9525" cap="flat" cmpd="sng">
            <a:solidFill>
              <a:schemeClr val="accent5"/>
            </a:solidFill>
            <a:prstDash val="solid"/>
            <a:miter lim="800000"/>
            <a:headEnd type="none" w="sm" len="sm"/>
            <a:tailEnd type="none" w="sm" len="sm"/>
          </a:ln>
        </p:spPr>
      </p:cxnSp>
      <p:sp>
        <p:nvSpPr>
          <p:cNvPr id="50" name="Google Shape;50;p39"/>
          <p:cNvSpPr txBox="1">
            <a:spLocks noGrp="1"/>
          </p:cNvSpPr>
          <p:nvPr>
            <p:ph type="body" idx="3"/>
          </p:nvPr>
        </p:nvSpPr>
        <p:spPr>
          <a:xfrm>
            <a:off x="421472" y="6091498"/>
            <a:ext cx="11349056" cy="233102"/>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250000"/>
              </a:lnSpc>
              <a:spcBef>
                <a:spcPts val="0"/>
              </a:spcBef>
              <a:spcAft>
                <a:spcPts val="0"/>
              </a:spcAft>
              <a:buClr>
                <a:srgbClr val="7F7F7F"/>
              </a:buClr>
              <a:buSzPts val="800"/>
              <a:buFont typeface="Arial"/>
              <a:buNone/>
              <a:defRPr sz="800" b="0" i="0" u="none" strike="noStrike" cap="none">
                <a:solidFill>
                  <a:srgbClr val="7F7F7F"/>
                </a:solidFill>
                <a:latin typeface="OblikW01-Light" panose="02000503000000020004" pitchFamily="50" charset="0"/>
                <a:ea typeface="OblikW01-Light" panose="02000503000000020004" pitchFamily="50" charset="0"/>
                <a:cs typeface="Arial"/>
                <a:sym typeface="Arial"/>
              </a:defRPr>
            </a:lvl1pPr>
            <a:lvl2pPr marL="914400" marR="0" lvl="1" indent="-228600" algn="l" rtl="0">
              <a:lnSpc>
                <a:spcPct val="225000"/>
              </a:lnSpc>
              <a:spcBef>
                <a:spcPts val="600"/>
              </a:spcBef>
              <a:spcAft>
                <a:spcPts val="0"/>
              </a:spcAft>
              <a:buClr>
                <a:srgbClr val="7F7F7F"/>
              </a:buClr>
              <a:buSzPts val="800"/>
              <a:buFont typeface="Arial"/>
              <a:buNone/>
              <a:defRPr sz="800" b="0" i="0" u="none" strike="noStrike" cap="none">
                <a:solidFill>
                  <a:srgbClr val="7F7F7F"/>
                </a:solidFill>
                <a:latin typeface="Arial"/>
                <a:ea typeface="Arial"/>
                <a:cs typeface="Arial"/>
                <a:sym typeface="Arial"/>
              </a:defRPr>
            </a:lvl2pPr>
            <a:lvl3pPr marL="1371600" marR="0" lvl="2" indent="-228600" algn="l" rtl="0">
              <a:lnSpc>
                <a:spcPct val="200000"/>
              </a:lnSpc>
              <a:spcBef>
                <a:spcPts val="600"/>
              </a:spcBef>
              <a:spcAft>
                <a:spcPts val="0"/>
              </a:spcAft>
              <a:buClr>
                <a:srgbClr val="7F7F7F"/>
              </a:buClr>
              <a:buSzPts val="800"/>
              <a:buFont typeface="Arial"/>
              <a:buNone/>
              <a:defRPr sz="800" b="0" i="0" u="none" strike="noStrike" cap="none">
                <a:solidFill>
                  <a:srgbClr val="7F7F7F"/>
                </a:solidFill>
                <a:latin typeface="Arial"/>
                <a:ea typeface="Arial"/>
                <a:cs typeface="Arial"/>
                <a:sym typeface="Arial"/>
              </a:defRPr>
            </a:lvl3pPr>
            <a:lvl4pPr marL="1828800" marR="0" lvl="3" indent="-228600" algn="l" rtl="0">
              <a:lnSpc>
                <a:spcPct val="175000"/>
              </a:lnSpc>
              <a:spcBef>
                <a:spcPts val="600"/>
              </a:spcBef>
              <a:spcAft>
                <a:spcPts val="0"/>
              </a:spcAft>
              <a:buClr>
                <a:srgbClr val="7F7F7F"/>
              </a:buClr>
              <a:buSzPts val="800"/>
              <a:buFont typeface="Arial"/>
              <a:buNone/>
              <a:defRPr sz="800" b="0" i="0" u="none" strike="noStrike" cap="none">
                <a:solidFill>
                  <a:srgbClr val="7F7F7F"/>
                </a:solidFill>
                <a:latin typeface="Arial"/>
                <a:ea typeface="Arial"/>
                <a:cs typeface="Arial"/>
                <a:sym typeface="Arial"/>
              </a:defRPr>
            </a:lvl4pPr>
            <a:lvl5pPr marL="2286000" marR="0" lvl="4" indent="-228600" algn="l" rtl="0">
              <a:lnSpc>
                <a:spcPct val="90000"/>
              </a:lnSpc>
              <a:spcBef>
                <a:spcPts val="600"/>
              </a:spcBef>
              <a:spcAft>
                <a:spcPts val="0"/>
              </a:spcAft>
              <a:buClr>
                <a:schemeClr val="dk1"/>
              </a:buClr>
              <a:buSzPts val="800"/>
              <a:buFont typeface="Arial"/>
              <a:buNone/>
              <a:defRPr sz="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 name="Google Shape;16;p36">
            <a:extLst>
              <a:ext uri="{FF2B5EF4-FFF2-40B4-BE49-F238E27FC236}">
                <a16:creationId xmlns:a16="http://schemas.microsoft.com/office/drawing/2014/main" id="{70B3DD9D-B7CA-0EF0-7807-E8A95D52CE5E}"/>
              </a:ext>
            </a:extLst>
          </p:cNvPr>
          <p:cNvSpPr/>
          <p:nvPr userDrawn="1"/>
        </p:nvSpPr>
        <p:spPr>
          <a:xfrm>
            <a:off x="0" y="0"/>
            <a:ext cx="411480" cy="68580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 name="Google Shape;17;p36">
            <a:extLst>
              <a:ext uri="{FF2B5EF4-FFF2-40B4-BE49-F238E27FC236}">
                <a16:creationId xmlns:a16="http://schemas.microsoft.com/office/drawing/2014/main" id="{246FDC36-EB11-140F-97D5-AE325C13C9E5}"/>
              </a:ext>
            </a:extLst>
          </p:cNvPr>
          <p:cNvSpPr txBox="1"/>
          <p:nvPr userDrawn="1"/>
        </p:nvSpPr>
        <p:spPr>
          <a:xfrm rot="16200000">
            <a:off x="-1264789" y="2940571"/>
            <a:ext cx="2931571" cy="365125"/>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2"/>
              </a:buClr>
              <a:buSzPts val="1400"/>
              <a:buFont typeface="Helvetica Neue"/>
              <a:buNone/>
            </a:pPr>
            <a:r>
              <a:rPr lang="en-US" sz="1400" b="0" i="0">
                <a:solidFill>
                  <a:schemeClr val="lt2"/>
                </a:solidFill>
                <a:latin typeface="OblikW01-Bold" panose="02000503000000020004" pitchFamily="50" charset="0"/>
                <a:ea typeface="Helvetica Neue"/>
                <a:cs typeface="Helvetica Neue"/>
                <a:sym typeface="Helvetica Neue"/>
              </a:rPr>
              <a:t>NICOX </a:t>
            </a:r>
            <a:r>
              <a:rPr lang="en-US" sz="1400" b="0" i="0">
                <a:solidFill>
                  <a:schemeClr val="lt2"/>
                </a:solidFill>
                <a:latin typeface="OblikW01-Light" panose="02000503000000020004" pitchFamily="50" charset="0"/>
                <a:ea typeface="Helvetica Neue"/>
                <a:cs typeface="Helvetica Neue"/>
                <a:sym typeface="Helvetica Neue"/>
              </a:rPr>
              <a:t>visible science</a:t>
            </a:r>
            <a:endParaRPr>
              <a:latin typeface="OblikW01-Light" panose="02000503000000020004" pitchFamily="50" charset="0"/>
            </a:endParaRPr>
          </a:p>
        </p:txBody>
      </p:sp>
      <p:sp>
        <p:nvSpPr>
          <p:cNvPr id="4" name="Google Shape;18;p36">
            <a:extLst>
              <a:ext uri="{FF2B5EF4-FFF2-40B4-BE49-F238E27FC236}">
                <a16:creationId xmlns:a16="http://schemas.microsoft.com/office/drawing/2014/main" id="{0A2B572C-46A3-B443-F756-19F27004FB9D}"/>
              </a:ext>
            </a:extLst>
          </p:cNvPr>
          <p:cNvSpPr txBox="1"/>
          <p:nvPr userDrawn="1"/>
        </p:nvSpPr>
        <p:spPr>
          <a:xfrm>
            <a:off x="-77002" y="6296229"/>
            <a:ext cx="572302" cy="365125"/>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fld id="{00000000-1234-1234-1234-123412341234}" type="slidenum">
              <a:rPr lang="en-US" sz="900" b="1" i="0">
                <a:solidFill>
                  <a:schemeClr val="lt2"/>
                </a:solidFill>
                <a:latin typeface="OblikW01-Light" panose="02000503000000020004" pitchFamily="50" charset="0"/>
                <a:ea typeface="Helvetica Neue"/>
                <a:cs typeface="Helvetica Neue"/>
                <a:sym typeface="Helvetica Neue"/>
              </a:rPr>
              <a:t>‹#›</a:t>
            </a:fld>
            <a:endParaRPr sz="900" b="1" i="0">
              <a:solidFill>
                <a:schemeClr val="lt2"/>
              </a:solidFill>
              <a:latin typeface="OblikW01-Light" panose="02000503000000020004" pitchFamily="50" charset="0"/>
              <a:ea typeface="Helvetica Neue"/>
              <a:cs typeface="Helvetica Neue"/>
              <a:sym typeface="Helvetica Neue"/>
            </a:endParaRPr>
          </a:p>
        </p:txBody>
      </p:sp>
      <p:pic>
        <p:nvPicPr>
          <p:cNvPr id="5" name="Google Shape;20;p36">
            <a:extLst>
              <a:ext uri="{FF2B5EF4-FFF2-40B4-BE49-F238E27FC236}">
                <a16:creationId xmlns:a16="http://schemas.microsoft.com/office/drawing/2014/main" id="{4234C6B5-EB3C-9395-BDBB-658C9C688A0E}"/>
              </a:ext>
            </a:extLst>
          </p:cNvPr>
          <p:cNvPicPr preferRelativeResize="0"/>
          <p:nvPr userDrawn="1"/>
        </p:nvPicPr>
        <p:blipFill rotWithShape="1">
          <a:blip r:embed="rId2">
            <a:alphaModFix/>
          </a:blip>
          <a:srcRect l="69713"/>
          <a:stretch/>
        </p:blipFill>
        <p:spPr>
          <a:xfrm>
            <a:off x="33668" y="526571"/>
            <a:ext cx="336532" cy="331202"/>
          </a:xfrm>
          <a:prstGeom prst="rect">
            <a:avLst/>
          </a:prstGeom>
          <a:noFill/>
          <a:ln>
            <a:noFill/>
          </a:ln>
        </p:spPr>
      </p:pic>
      <p:pic>
        <p:nvPicPr>
          <p:cNvPr id="6" name="Google Shape;14;p36">
            <a:extLst>
              <a:ext uri="{FF2B5EF4-FFF2-40B4-BE49-F238E27FC236}">
                <a16:creationId xmlns:a16="http://schemas.microsoft.com/office/drawing/2014/main" id="{4C7998EA-8762-3767-C2AE-FA4BE53D62C0}"/>
              </a:ext>
            </a:extLst>
          </p:cNvPr>
          <p:cNvPicPr preferRelativeResize="0"/>
          <p:nvPr userDrawn="1"/>
        </p:nvPicPr>
        <p:blipFill rotWithShape="1">
          <a:blip r:embed="rId3">
            <a:alphaModFix/>
          </a:blip>
          <a:srcRect/>
          <a:stretch/>
        </p:blipFill>
        <p:spPr>
          <a:xfrm>
            <a:off x="10787270" y="6323361"/>
            <a:ext cx="1054928" cy="311194"/>
          </a:xfrm>
          <a:prstGeom prst="rect">
            <a:avLst/>
          </a:prstGeom>
          <a:noFill/>
          <a:ln>
            <a:noFill/>
          </a:ln>
        </p:spPr>
      </p:pic>
      <p:sp>
        <p:nvSpPr>
          <p:cNvPr id="7" name="Google Shape;15;p36">
            <a:extLst>
              <a:ext uri="{FF2B5EF4-FFF2-40B4-BE49-F238E27FC236}">
                <a16:creationId xmlns:a16="http://schemas.microsoft.com/office/drawing/2014/main" id="{80159D6C-327B-4B8D-5CDC-5CFA1D9F5993}"/>
              </a:ext>
            </a:extLst>
          </p:cNvPr>
          <p:cNvSpPr txBox="1">
            <a:spLocks noGrp="1"/>
          </p:cNvSpPr>
          <p:nvPr>
            <p:ph type="body" idx="10"/>
          </p:nvPr>
        </p:nvSpPr>
        <p:spPr>
          <a:xfrm>
            <a:off x="1428750" y="6324138"/>
            <a:ext cx="9358520" cy="310417"/>
          </a:xfrm>
          <a:prstGeom prst="rect">
            <a:avLst/>
          </a:prstGeom>
          <a:noFill/>
          <a:ln>
            <a:noFill/>
          </a:ln>
        </p:spPr>
        <p:txBody>
          <a:bodyPr spcFirstLastPara="1" wrap="square" lIns="91425" tIns="45700" rIns="91425" bIns="45700" anchor="ctr" anchorCtr="0">
            <a:noAutofit/>
          </a:bodyPr>
          <a:lstStyle>
            <a:lvl1pPr marL="457200" marR="0" lvl="0" indent="-228600" algn="ctr" rtl="0">
              <a:lnSpc>
                <a:spcPct val="250000"/>
              </a:lnSpc>
              <a:spcBef>
                <a:spcPts val="0"/>
              </a:spcBef>
              <a:spcAft>
                <a:spcPts val="0"/>
              </a:spcAft>
              <a:buClr>
                <a:srgbClr val="7F7F7F"/>
              </a:buClr>
              <a:buSzPts val="800"/>
              <a:buFont typeface="Arial"/>
              <a:buNone/>
              <a:defRPr sz="800" b="0" i="0" u="none" strike="noStrike" cap="none">
                <a:solidFill>
                  <a:srgbClr val="7F7F7F"/>
                </a:solidFill>
                <a:latin typeface="OblikW01-Light" panose="02000503000000020004" pitchFamily="50" charset="0"/>
                <a:ea typeface="OblikW01-Light" panose="02000503000000020004" pitchFamily="50" charset="0"/>
                <a:cs typeface="Arial"/>
                <a:sym typeface="Arial"/>
              </a:defRPr>
            </a:lvl1pPr>
            <a:lvl2pPr marL="914400" marR="0" lvl="1" indent="-228600" algn="l" rtl="0">
              <a:lnSpc>
                <a:spcPct val="225000"/>
              </a:lnSpc>
              <a:spcBef>
                <a:spcPts val="600"/>
              </a:spcBef>
              <a:spcAft>
                <a:spcPts val="0"/>
              </a:spcAft>
              <a:buClr>
                <a:srgbClr val="7F7F7F"/>
              </a:buClr>
              <a:buSzPts val="800"/>
              <a:buFont typeface="Arial"/>
              <a:buNone/>
              <a:defRPr sz="800" b="0" i="0" u="none" strike="noStrike" cap="none">
                <a:solidFill>
                  <a:srgbClr val="7F7F7F"/>
                </a:solidFill>
                <a:latin typeface="Arial"/>
                <a:ea typeface="Arial"/>
                <a:cs typeface="Arial"/>
                <a:sym typeface="Arial"/>
              </a:defRPr>
            </a:lvl2pPr>
            <a:lvl3pPr marL="1371600" marR="0" lvl="2" indent="-228600" algn="l" rtl="0">
              <a:lnSpc>
                <a:spcPct val="200000"/>
              </a:lnSpc>
              <a:spcBef>
                <a:spcPts val="600"/>
              </a:spcBef>
              <a:spcAft>
                <a:spcPts val="0"/>
              </a:spcAft>
              <a:buClr>
                <a:srgbClr val="7F7F7F"/>
              </a:buClr>
              <a:buSzPts val="800"/>
              <a:buFont typeface="Arial"/>
              <a:buNone/>
              <a:defRPr sz="800" b="0" i="0" u="none" strike="noStrike" cap="none">
                <a:solidFill>
                  <a:srgbClr val="7F7F7F"/>
                </a:solidFill>
                <a:latin typeface="Arial"/>
                <a:ea typeface="Arial"/>
                <a:cs typeface="Arial"/>
                <a:sym typeface="Arial"/>
              </a:defRPr>
            </a:lvl3pPr>
            <a:lvl4pPr marL="1828800" marR="0" lvl="3" indent="-228600" algn="l" rtl="0">
              <a:lnSpc>
                <a:spcPct val="175000"/>
              </a:lnSpc>
              <a:spcBef>
                <a:spcPts val="600"/>
              </a:spcBef>
              <a:spcAft>
                <a:spcPts val="0"/>
              </a:spcAft>
              <a:buClr>
                <a:srgbClr val="7F7F7F"/>
              </a:buClr>
              <a:buSzPts val="800"/>
              <a:buFont typeface="Arial"/>
              <a:buNone/>
              <a:defRPr sz="800" b="0" i="0" u="none" strike="noStrike" cap="none">
                <a:solidFill>
                  <a:srgbClr val="7F7F7F"/>
                </a:solidFill>
                <a:latin typeface="Arial"/>
                <a:ea typeface="Arial"/>
                <a:cs typeface="Arial"/>
                <a:sym typeface="Arial"/>
              </a:defRPr>
            </a:lvl4pPr>
            <a:lvl5pPr marL="2286000" marR="0" lvl="4" indent="-228600" algn="l" rtl="0">
              <a:lnSpc>
                <a:spcPct val="90000"/>
              </a:lnSpc>
              <a:spcBef>
                <a:spcPts val="600"/>
              </a:spcBef>
              <a:spcAft>
                <a:spcPts val="0"/>
              </a:spcAft>
              <a:buClr>
                <a:schemeClr val="dk1"/>
              </a:buClr>
              <a:buSzPts val="800"/>
              <a:buFont typeface="Arial"/>
              <a:buNone/>
              <a:defRPr sz="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4_Title and Content" userDrawn="1">
  <p:cSld name="4_Title and Content">
    <p:bg>
      <p:bgPr>
        <a:solidFill>
          <a:srgbClr val="FFFFFF"/>
        </a:solidFill>
        <a:effectLst/>
      </p:bgPr>
    </p:bg>
    <p:spTree>
      <p:nvGrpSpPr>
        <p:cNvPr id="1" name="Shape 52"/>
        <p:cNvGrpSpPr/>
        <p:nvPr/>
      </p:nvGrpSpPr>
      <p:grpSpPr>
        <a:xfrm>
          <a:off x="0" y="0"/>
          <a:ext cx="0" cy="0"/>
          <a:chOff x="0" y="0"/>
          <a:chExt cx="0" cy="0"/>
        </a:xfrm>
      </p:grpSpPr>
      <p:sp>
        <p:nvSpPr>
          <p:cNvPr id="53" name="Google Shape;53;p40"/>
          <p:cNvSpPr txBox="1">
            <a:spLocks noGrp="1"/>
          </p:cNvSpPr>
          <p:nvPr>
            <p:ph type="body" idx="1"/>
          </p:nvPr>
        </p:nvSpPr>
        <p:spPr>
          <a:xfrm>
            <a:off x="495300" y="915097"/>
            <a:ext cx="11201400" cy="336906"/>
          </a:xfrm>
          <a:prstGeom prst="rect">
            <a:avLst/>
          </a:prstGeom>
          <a:noFill/>
          <a:ln>
            <a:noFill/>
          </a:ln>
        </p:spPr>
        <p:txBody>
          <a:bodyPr spcFirstLastPara="1" wrap="square" lIns="91425" tIns="45700" rIns="91425" bIns="45700" anchor="ctr" anchorCtr="0">
            <a:noAutofit/>
          </a:bodyPr>
          <a:lstStyle>
            <a:lvl1pPr marL="457200" marR="0" lvl="0" indent="-228600" algn="ctr" rtl="0">
              <a:lnSpc>
                <a:spcPct val="100000"/>
              </a:lnSpc>
              <a:spcBef>
                <a:spcPts val="0"/>
              </a:spcBef>
              <a:spcAft>
                <a:spcPts val="0"/>
              </a:spcAft>
              <a:buClr>
                <a:schemeClr val="lt1"/>
              </a:buClr>
              <a:buSzPts val="2400"/>
              <a:buFont typeface="Arial"/>
              <a:buNone/>
              <a:defRPr sz="2000" b="0" i="0" u="none" strike="noStrike" cap="none">
                <a:solidFill>
                  <a:srgbClr val="F15D22"/>
                </a:solidFill>
                <a:latin typeface="OblikW01-Light" panose="02000503000000020004" pitchFamily="50" charset="0"/>
                <a:ea typeface="OblikW01-Light" panose="02000503000000020004" pitchFamily="50" charset="0"/>
                <a:cs typeface="Arial"/>
                <a:sym typeface="Arial"/>
              </a:defRPr>
            </a:lvl1pPr>
            <a:lvl2pPr marL="914400" marR="0" lvl="1" indent="-228600" algn="l" rtl="0">
              <a:lnSpc>
                <a:spcPct val="69230"/>
              </a:lnSpc>
              <a:spcBef>
                <a:spcPts val="0"/>
              </a:spcBef>
              <a:spcAft>
                <a:spcPts val="0"/>
              </a:spcAft>
              <a:buClr>
                <a:srgbClr val="7F7F7F"/>
              </a:buClr>
              <a:buSzPts val="2600"/>
              <a:buFont typeface="Arial"/>
              <a:buNone/>
              <a:defRPr sz="2600" b="0" i="0" u="none" strike="noStrike" cap="none">
                <a:solidFill>
                  <a:srgbClr val="7F7F7F"/>
                </a:solidFill>
                <a:latin typeface="Arial"/>
                <a:ea typeface="Arial"/>
                <a:cs typeface="Arial"/>
                <a:sym typeface="Arial"/>
              </a:defRPr>
            </a:lvl2pPr>
            <a:lvl3pPr marL="1371600" marR="0" lvl="2" indent="-228600" algn="l" rtl="0">
              <a:lnSpc>
                <a:spcPct val="61538"/>
              </a:lnSpc>
              <a:spcBef>
                <a:spcPts val="600"/>
              </a:spcBef>
              <a:spcAft>
                <a:spcPts val="0"/>
              </a:spcAft>
              <a:buClr>
                <a:srgbClr val="7F7F7F"/>
              </a:buClr>
              <a:buSzPts val="2600"/>
              <a:buFont typeface="Arial"/>
              <a:buNone/>
              <a:defRPr sz="2600" b="0" i="0" u="none" strike="noStrike" cap="none">
                <a:solidFill>
                  <a:srgbClr val="7F7F7F"/>
                </a:solidFill>
                <a:latin typeface="Arial"/>
                <a:ea typeface="Arial"/>
                <a:cs typeface="Arial"/>
                <a:sym typeface="Arial"/>
              </a:defRPr>
            </a:lvl3pPr>
            <a:lvl4pPr marL="1828800" marR="0" lvl="3" indent="-228600" algn="l" rtl="0">
              <a:lnSpc>
                <a:spcPct val="53846"/>
              </a:lnSpc>
              <a:spcBef>
                <a:spcPts val="600"/>
              </a:spcBef>
              <a:spcAft>
                <a:spcPts val="0"/>
              </a:spcAft>
              <a:buClr>
                <a:srgbClr val="7F7F7F"/>
              </a:buClr>
              <a:buSzPts val="2600"/>
              <a:buFont typeface="Arial"/>
              <a:buNone/>
              <a:defRPr sz="2600" b="0" i="0" u="none" strike="noStrike" cap="none">
                <a:solidFill>
                  <a:srgbClr val="7F7F7F"/>
                </a:solidFill>
                <a:latin typeface="Arial"/>
                <a:ea typeface="Arial"/>
                <a:cs typeface="Arial"/>
                <a:sym typeface="Arial"/>
              </a:defRPr>
            </a:lvl4pPr>
            <a:lvl5pPr marL="2286000" marR="0" lvl="4" indent="-228600" algn="l" rtl="0">
              <a:lnSpc>
                <a:spcPct val="90000"/>
              </a:lnSpc>
              <a:spcBef>
                <a:spcPts val="600"/>
              </a:spcBef>
              <a:spcAft>
                <a:spcPts val="0"/>
              </a:spcAft>
              <a:buClr>
                <a:schemeClr val="dk1"/>
              </a:buClr>
              <a:buSzPts val="2600"/>
              <a:buFont typeface="Arial"/>
              <a:buNone/>
              <a:defRPr sz="26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54" name="Google Shape;54;p40"/>
          <p:cNvSpPr txBox="1">
            <a:spLocks noGrp="1"/>
          </p:cNvSpPr>
          <p:nvPr>
            <p:ph type="title"/>
          </p:nvPr>
        </p:nvSpPr>
        <p:spPr>
          <a:xfrm>
            <a:off x="495300" y="419100"/>
            <a:ext cx="11201400" cy="552450"/>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chemeClr val="accent1"/>
              </a:buClr>
              <a:buSzPts val="2800"/>
              <a:buFont typeface="Arial"/>
              <a:buNone/>
              <a:defRPr sz="2600" b="1" i="0" u="none" strike="noStrike" cap="none">
                <a:solidFill>
                  <a:schemeClr val="accent1"/>
                </a:solidFill>
                <a:latin typeface="OblikW01-Bold" panose="02000503000000020004" pitchFamily="50" charset="0"/>
                <a:ea typeface="OblikW01-Bold" panose="02000503000000020004" pitchFamily="50"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cxnSp>
        <p:nvCxnSpPr>
          <p:cNvPr id="57" name="Google Shape;57;p40"/>
          <p:cNvCxnSpPr/>
          <p:nvPr/>
        </p:nvCxnSpPr>
        <p:spPr>
          <a:xfrm rot="10800000">
            <a:off x="488950" y="6339122"/>
            <a:ext cx="11207750" cy="0"/>
          </a:xfrm>
          <a:prstGeom prst="straightConnector1">
            <a:avLst/>
          </a:prstGeom>
          <a:noFill/>
          <a:ln w="9525" cap="flat" cmpd="sng">
            <a:solidFill>
              <a:schemeClr val="accent5"/>
            </a:solidFill>
            <a:prstDash val="solid"/>
            <a:miter lim="800000"/>
            <a:headEnd type="none" w="sm" len="sm"/>
            <a:tailEnd type="none" w="sm" len="sm"/>
          </a:ln>
        </p:spPr>
      </p:cxnSp>
      <p:sp>
        <p:nvSpPr>
          <p:cNvPr id="58" name="Google Shape;58;p40"/>
          <p:cNvSpPr/>
          <p:nvPr/>
        </p:nvSpPr>
        <p:spPr>
          <a:xfrm>
            <a:off x="731838" y="1613251"/>
            <a:ext cx="5364162" cy="4234402"/>
          </a:xfrm>
          <a:prstGeom prst="rect">
            <a:avLst/>
          </a:prstGeom>
          <a:noFill/>
          <a:ln w="12700" cap="flat" cmpd="sng">
            <a:solidFill>
              <a:srgbClr val="7F7F7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accent2"/>
              </a:buClr>
              <a:buSzPts val="1800"/>
              <a:buFont typeface="Arial"/>
              <a:buNone/>
            </a:pPr>
            <a:endParaRPr sz="1800" b="0" i="0" u="none" strike="noStrike" cap="none">
              <a:solidFill>
                <a:srgbClr val="6EBCE2"/>
              </a:solidFill>
              <a:latin typeface="Calibri"/>
              <a:ea typeface="Calibri"/>
              <a:cs typeface="Calibri"/>
              <a:sym typeface="Calibri"/>
            </a:endParaRPr>
          </a:p>
        </p:txBody>
      </p:sp>
      <p:sp>
        <p:nvSpPr>
          <p:cNvPr id="59" name="Google Shape;59;p40"/>
          <p:cNvSpPr/>
          <p:nvPr/>
        </p:nvSpPr>
        <p:spPr>
          <a:xfrm>
            <a:off x="6273318" y="1610357"/>
            <a:ext cx="5461000" cy="4234395"/>
          </a:xfrm>
          <a:prstGeom prst="rect">
            <a:avLst/>
          </a:prstGeom>
          <a:noFill/>
          <a:ln w="12700" cap="flat" cmpd="sng">
            <a:solidFill>
              <a:srgbClr val="7F7F7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accent2"/>
              </a:buClr>
              <a:buSzPts val="1800"/>
              <a:buFont typeface="Arial"/>
              <a:buNone/>
            </a:pPr>
            <a:endParaRPr sz="1800" b="0" i="0" u="none" strike="noStrike" cap="none">
              <a:solidFill>
                <a:srgbClr val="6EBCE2"/>
              </a:solidFill>
              <a:latin typeface="Calibri"/>
              <a:ea typeface="Calibri"/>
              <a:cs typeface="Calibri"/>
              <a:sym typeface="Calibri"/>
            </a:endParaRPr>
          </a:p>
        </p:txBody>
      </p:sp>
      <p:sp>
        <p:nvSpPr>
          <p:cNvPr id="60" name="Google Shape;60;p40"/>
          <p:cNvSpPr txBox="1">
            <a:spLocks noGrp="1"/>
          </p:cNvSpPr>
          <p:nvPr>
            <p:ph type="body" idx="2"/>
          </p:nvPr>
        </p:nvSpPr>
        <p:spPr>
          <a:xfrm>
            <a:off x="947738" y="1609859"/>
            <a:ext cx="5148262" cy="630454"/>
          </a:xfrm>
          <a:prstGeom prst="rect">
            <a:avLst/>
          </a:prstGeom>
          <a:solidFill>
            <a:srgbClr val="7F7F7F"/>
          </a:solidFill>
          <a:ln>
            <a:noFill/>
          </a:ln>
        </p:spPr>
        <p:txBody>
          <a:bodyPr spcFirstLastPara="1" wrap="square" lIns="91425" tIns="45700" rIns="91425" bIns="45700" anchor="ctr" anchorCtr="0">
            <a:noAutofit/>
          </a:bodyPr>
          <a:lstStyle>
            <a:lvl1pPr marL="457200" marR="0" lvl="0" indent="-228600" algn="ctr" rtl="0">
              <a:lnSpc>
                <a:spcPct val="111111"/>
              </a:lnSpc>
              <a:spcBef>
                <a:spcPts val="0"/>
              </a:spcBef>
              <a:spcAft>
                <a:spcPts val="0"/>
              </a:spcAft>
              <a:buClr>
                <a:srgbClr val="FFFFFF"/>
              </a:buClr>
              <a:buSzPts val="1800"/>
              <a:buFont typeface="Arial"/>
              <a:buNone/>
              <a:defRPr sz="1800" b="0" i="0" u="none" strike="noStrike" cap="none">
                <a:solidFill>
                  <a:srgbClr val="FFFFFF"/>
                </a:solidFill>
                <a:latin typeface="OblikW01-Bold" panose="02000503000000020004" pitchFamily="50" charset="0"/>
                <a:ea typeface="OblikW01-Bold" panose="02000503000000020004" pitchFamily="50" charset="0"/>
                <a:cs typeface="Arial"/>
                <a:sym typeface="Arial"/>
              </a:defRPr>
            </a:lvl1pPr>
            <a:lvl2pPr marL="914400" marR="0" lvl="1" indent="-228600" algn="l" rtl="0">
              <a:lnSpc>
                <a:spcPct val="112500"/>
              </a:lnSpc>
              <a:spcBef>
                <a:spcPts val="600"/>
              </a:spcBef>
              <a:spcAft>
                <a:spcPts val="0"/>
              </a:spcAft>
              <a:buClr>
                <a:srgbClr val="FFFFFF"/>
              </a:buClr>
              <a:buSzPts val="1600"/>
              <a:buFont typeface="Arial"/>
              <a:buNone/>
              <a:defRPr sz="1600" b="0" i="0" u="none" strike="noStrike" cap="none">
                <a:solidFill>
                  <a:srgbClr val="FFFFFF"/>
                </a:solidFill>
                <a:latin typeface="Arial"/>
                <a:ea typeface="Arial"/>
                <a:cs typeface="Arial"/>
                <a:sym typeface="Arial"/>
              </a:defRPr>
            </a:lvl2pPr>
            <a:lvl3pPr marL="1371600" marR="0" lvl="2" indent="-228600" algn="l" rtl="0">
              <a:lnSpc>
                <a:spcPct val="114285"/>
              </a:lnSpc>
              <a:spcBef>
                <a:spcPts val="600"/>
              </a:spcBef>
              <a:spcAft>
                <a:spcPts val="0"/>
              </a:spcAft>
              <a:buClr>
                <a:srgbClr val="FFFFFF"/>
              </a:buClr>
              <a:buSzPts val="1400"/>
              <a:buFont typeface="Arial"/>
              <a:buNone/>
              <a:defRPr sz="1400" b="0" i="0" u="none" strike="noStrike" cap="none">
                <a:solidFill>
                  <a:srgbClr val="FFFFFF"/>
                </a:solidFill>
                <a:latin typeface="Arial"/>
                <a:ea typeface="Arial"/>
                <a:cs typeface="Arial"/>
                <a:sym typeface="Arial"/>
              </a:defRPr>
            </a:lvl3pPr>
            <a:lvl4pPr marL="1828800" marR="0" lvl="3" indent="-228600" algn="l" rtl="0">
              <a:lnSpc>
                <a:spcPct val="116666"/>
              </a:lnSpc>
              <a:spcBef>
                <a:spcPts val="600"/>
              </a:spcBef>
              <a:spcAft>
                <a:spcPts val="0"/>
              </a:spcAft>
              <a:buClr>
                <a:srgbClr val="FFFFFF"/>
              </a:buClr>
              <a:buSzPts val="1200"/>
              <a:buFont typeface="Arial"/>
              <a:buNone/>
              <a:defRPr sz="1200" b="0" i="0" u="none" strike="noStrike" cap="none">
                <a:solidFill>
                  <a:srgbClr val="FFFFFF"/>
                </a:solidFill>
                <a:latin typeface="Arial"/>
                <a:ea typeface="Arial"/>
                <a:cs typeface="Arial"/>
                <a:sym typeface="Arial"/>
              </a:defRPr>
            </a:lvl4pPr>
            <a:lvl5pPr marL="2286000" marR="0" lvl="4" indent="-228600" algn="l" rtl="0">
              <a:lnSpc>
                <a:spcPct val="90000"/>
              </a:lnSpc>
              <a:spcBef>
                <a:spcPts val="600"/>
              </a:spcBef>
              <a:spcAft>
                <a:spcPts val="0"/>
              </a:spcAft>
              <a:buClr>
                <a:srgbClr val="FFFFFF"/>
              </a:buClr>
              <a:buSzPts val="1800"/>
              <a:buFont typeface="Arial"/>
              <a:buNone/>
              <a:defRPr sz="1800" b="0" i="0" u="none" strike="noStrike" cap="none">
                <a:solidFill>
                  <a:srgbClr val="FFFFFF"/>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61" name="Google Shape;61;p40"/>
          <p:cNvSpPr txBox="1">
            <a:spLocks noGrp="1"/>
          </p:cNvSpPr>
          <p:nvPr>
            <p:ph type="body" idx="3"/>
          </p:nvPr>
        </p:nvSpPr>
        <p:spPr>
          <a:xfrm>
            <a:off x="6493094" y="1609859"/>
            <a:ext cx="5203071" cy="630454"/>
          </a:xfrm>
          <a:prstGeom prst="rect">
            <a:avLst/>
          </a:prstGeom>
          <a:solidFill>
            <a:schemeClr val="accent4"/>
          </a:solidFill>
          <a:ln>
            <a:noFill/>
          </a:ln>
        </p:spPr>
        <p:txBody>
          <a:bodyPr spcFirstLastPara="1" wrap="square" lIns="91425" tIns="45700" rIns="91425" bIns="45700" anchor="ctr" anchorCtr="0">
            <a:noAutofit/>
          </a:bodyPr>
          <a:lstStyle>
            <a:lvl1pPr marL="457200" marR="0" lvl="0" indent="-228600" algn="ctr" rtl="0">
              <a:lnSpc>
                <a:spcPct val="111111"/>
              </a:lnSpc>
              <a:spcBef>
                <a:spcPts val="0"/>
              </a:spcBef>
              <a:spcAft>
                <a:spcPts val="0"/>
              </a:spcAft>
              <a:buClr>
                <a:srgbClr val="FFFFFF"/>
              </a:buClr>
              <a:buSzPts val="1800"/>
              <a:buFont typeface="Arial"/>
              <a:buNone/>
              <a:defRPr sz="1800" b="0" i="0" u="none" strike="noStrike" cap="none">
                <a:solidFill>
                  <a:srgbClr val="FFFFFF"/>
                </a:solidFill>
                <a:latin typeface="OblikW01-Bold" panose="02000503000000020004" pitchFamily="50" charset="0"/>
                <a:ea typeface="OblikW01-Bold" panose="02000503000000020004" pitchFamily="50" charset="0"/>
                <a:cs typeface="Arial"/>
                <a:sym typeface="Arial"/>
              </a:defRPr>
            </a:lvl1pPr>
            <a:lvl2pPr marL="914400" marR="0" lvl="1" indent="-228600" algn="l" rtl="0">
              <a:lnSpc>
                <a:spcPct val="112500"/>
              </a:lnSpc>
              <a:spcBef>
                <a:spcPts val="600"/>
              </a:spcBef>
              <a:spcAft>
                <a:spcPts val="0"/>
              </a:spcAft>
              <a:buClr>
                <a:srgbClr val="FFFFFF"/>
              </a:buClr>
              <a:buSzPts val="1600"/>
              <a:buFont typeface="Arial"/>
              <a:buNone/>
              <a:defRPr sz="1600" b="0" i="0" u="none" strike="noStrike" cap="none">
                <a:solidFill>
                  <a:srgbClr val="FFFFFF"/>
                </a:solidFill>
                <a:latin typeface="Arial"/>
                <a:ea typeface="Arial"/>
                <a:cs typeface="Arial"/>
                <a:sym typeface="Arial"/>
              </a:defRPr>
            </a:lvl2pPr>
            <a:lvl3pPr marL="1371600" marR="0" lvl="2" indent="-228600" algn="l" rtl="0">
              <a:lnSpc>
                <a:spcPct val="114285"/>
              </a:lnSpc>
              <a:spcBef>
                <a:spcPts val="600"/>
              </a:spcBef>
              <a:spcAft>
                <a:spcPts val="0"/>
              </a:spcAft>
              <a:buClr>
                <a:srgbClr val="FFFFFF"/>
              </a:buClr>
              <a:buSzPts val="1400"/>
              <a:buFont typeface="Arial"/>
              <a:buNone/>
              <a:defRPr sz="1400" b="0" i="0" u="none" strike="noStrike" cap="none">
                <a:solidFill>
                  <a:srgbClr val="FFFFFF"/>
                </a:solidFill>
                <a:latin typeface="Arial"/>
                <a:ea typeface="Arial"/>
                <a:cs typeface="Arial"/>
                <a:sym typeface="Arial"/>
              </a:defRPr>
            </a:lvl3pPr>
            <a:lvl4pPr marL="1828800" marR="0" lvl="3" indent="-228600" algn="l" rtl="0">
              <a:lnSpc>
                <a:spcPct val="116666"/>
              </a:lnSpc>
              <a:spcBef>
                <a:spcPts val="600"/>
              </a:spcBef>
              <a:spcAft>
                <a:spcPts val="0"/>
              </a:spcAft>
              <a:buClr>
                <a:srgbClr val="FFFFFF"/>
              </a:buClr>
              <a:buSzPts val="1200"/>
              <a:buFont typeface="Arial"/>
              <a:buNone/>
              <a:defRPr sz="1200" b="0" i="0" u="none" strike="noStrike" cap="none">
                <a:solidFill>
                  <a:srgbClr val="FFFFFF"/>
                </a:solidFill>
                <a:latin typeface="Arial"/>
                <a:ea typeface="Arial"/>
                <a:cs typeface="Arial"/>
                <a:sym typeface="Arial"/>
              </a:defRPr>
            </a:lvl4pPr>
            <a:lvl5pPr marL="2286000" marR="0" lvl="4" indent="-228600" algn="l" rtl="0">
              <a:lnSpc>
                <a:spcPct val="90000"/>
              </a:lnSpc>
              <a:spcBef>
                <a:spcPts val="600"/>
              </a:spcBef>
              <a:spcAft>
                <a:spcPts val="0"/>
              </a:spcAft>
              <a:buClr>
                <a:srgbClr val="FFFFFF"/>
              </a:buClr>
              <a:buSzPts val="1800"/>
              <a:buFont typeface="Arial"/>
              <a:buNone/>
              <a:defRPr sz="1800" b="0" i="0" u="none" strike="noStrike" cap="none">
                <a:solidFill>
                  <a:srgbClr val="FFFFFF"/>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62" name="Google Shape;62;p40"/>
          <p:cNvSpPr txBox="1">
            <a:spLocks noGrp="1"/>
          </p:cNvSpPr>
          <p:nvPr>
            <p:ph type="body" idx="4"/>
          </p:nvPr>
        </p:nvSpPr>
        <p:spPr>
          <a:xfrm>
            <a:off x="421472" y="6091498"/>
            <a:ext cx="11349056" cy="233102"/>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250000"/>
              </a:lnSpc>
              <a:spcBef>
                <a:spcPts val="0"/>
              </a:spcBef>
              <a:spcAft>
                <a:spcPts val="0"/>
              </a:spcAft>
              <a:buClr>
                <a:srgbClr val="7F7F7F"/>
              </a:buClr>
              <a:buSzPts val="800"/>
              <a:buFont typeface="Arial"/>
              <a:buNone/>
              <a:defRPr sz="800" b="0" i="0" u="none" strike="noStrike" cap="none">
                <a:solidFill>
                  <a:srgbClr val="7F7F7F"/>
                </a:solidFill>
                <a:latin typeface="OblikW01-Light" panose="02000503000000020004" pitchFamily="50" charset="0"/>
                <a:ea typeface="OblikW01-Light" panose="02000503000000020004" pitchFamily="50" charset="0"/>
                <a:cs typeface="Arial"/>
                <a:sym typeface="Arial"/>
              </a:defRPr>
            </a:lvl1pPr>
            <a:lvl2pPr marL="914400" marR="0" lvl="1" indent="-228600" algn="l" rtl="0">
              <a:lnSpc>
                <a:spcPct val="225000"/>
              </a:lnSpc>
              <a:spcBef>
                <a:spcPts val="600"/>
              </a:spcBef>
              <a:spcAft>
                <a:spcPts val="0"/>
              </a:spcAft>
              <a:buClr>
                <a:srgbClr val="7F7F7F"/>
              </a:buClr>
              <a:buSzPts val="800"/>
              <a:buFont typeface="Arial"/>
              <a:buNone/>
              <a:defRPr sz="800" b="0" i="0" u="none" strike="noStrike" cap="none">
                <a:solidFill>
                  <a:srgbClr val="7F7F7F"/>
                </a:solidFill>
                <a:latin typeface="Arial"/>
                <a:ea typeface="Arial"/>
                <a:cs typeface="Arial"/>
                <a:sym typeface="Arial"/>
              </a:defRPr>
            </a:lvl2pPr>
            <a:lvl3pPr marL="1371600" marR="0" lvl="2" indent="-228600" algn="l" rtl="0">
              <a:lnSpc>
                <a:spcPct val="200000"/>
              </a:lnSpc>
              <a:spcBef>
                <a:spcPts val="600"/>
              </a:spcBef>
              <a:spcAft>
                <a:spcPts val="0"/>
              </a:spcAft>
              <a:buClr>
                <a:srgbClr val="7F7F7F"/>
              </a:buClr>
              <a:buSzPts val="800"/>
              <a:buFont typeface="Arial"/>
              <a:buNone/>
              <a:defRPr sz="800" b="0" i="0" u="none" strike="noStrike" cap="none">
                <a:solidFill>
                  <a:srgbClr val="7F7F7F"/>
                </a:solidFill>
                <a:latin typeface="Arial"/>
                <a:ea typeface="Arial"/>
                <a:cs typeface="Arial"/>
                <a:sym typeface="Arial"/>
              </a:defRPr>
            </a:lvl3pPr>
            <a:lvl4pPr marL="1828800" marR="0" lvl="3" indent="-228600" algn="l" rtl="0">
              <a:lnSpc>
                <a:spcPct val="175000"/>
              </a:lnSpc>
              <a:spcBef>
                <a:spcPts val="600"/>
              </a:spcBef>
              <a:spcAft>
                <a:spcPts val="0"/>
              </a:spcAft>
              <a:buClr>
                <a:srgbClr val="7F7F7F"/>
              </a:buClr>
              <a:buSzPts val="800"/>
              <a:buFont typeface="Arial"/>
              <a:buNone/>
              <a:defRPr sz="800" b="0" i="0" u="none" strike="noStrike" cap="none">
                <a:solidFill>
                  <a:srgbClr val="7F7F7F"/>
                </a:solidFill>
                <a:latin typeface="Arial"/>
                <a:ea typeface="Arial"/>
                <a:cs typeface="Arial"/>
                <a:sym typeface="Arial"/>
              </a:defRPr>
            </a:lvl4pPr>
            <a:lvl5pPr marL="2286000" marR="0" lvl="4" indent="-228600" algn="l" rtl="0">
              <a:lnSpc>
                <a:spcPct val="90000"/>
              </a:lnSpc>
              <a:spcBef>
                <a:spcPts val="600"/>
              </a:spcBef>
              <a:spcAft>
                <a:spcPts val="0"/>
              </a:spcAft>
              <a:buClr>
                <a:schemeClr val="dk1"/>
              </a:buClr>
              <a:buSzPts val="800"/>
              <a:buFont typeface="Arial"/>
              <a:buNone/>
              <a:defRPr sz="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64" name="Google Shape;64;p40"/>
          <p:cNvSpPr txBox="1">
            <a:spLocks noGrp="1"/>
          </p:cNvSpPr>
          <p:nvPr>
            <p:ph type="body" idx="6"/>
          </p:nvPr>
        </p:nvSpPr>
        <p:spPr>
          <a:xfrm>
            <a:off x="731838" y="2362200"/>
            <a:ext cx="5364162" cy="3373438"/>
          </a:xfrm>
          <a:prstGeom prst="rect">
            <a:avLst/>
          </a:prstGeom>
          <a:noFill/>
          <a:ln>
            <a:noFill/>
          </a:ln>
        </p:spPr>
        <p:txBody>
          <a:bodyPr spcFirstLastPara="1" wrap="square" lIns="91425" tIns="45700" rIns="91425" bIns="45700" anchor="t" anchorCtr="0">
            <a:noAutofit/>
          </a:bodyPr>
          <a:lstStyle>
            <a:lvl1pPr marL="457200" marR="0" lvl="0" indent="-342900" algn="l" rtl="0">
              <a:lnSpc>
                <a:spcPct val="111111"/>
              </a:lnSpc>
              <a:spcBef>
                <a:spcPts val="0"/>
              </a:spcBef>
              <a:spcAft>
                <a:spcPts val="0"/>
              </a:spcAft>
              <a:buClr>
                <a:schemeClr val="accent6"/>
              </a:buClr>
              <a:buSzPts val="1800"/>
              <a:buFont typeface="Arial"/>
              <a:buChar char="•"/>
              <a:defRPr sz="1800" b="0" i="0" u="none" strike="noStrike" cap="none">
                <a:solidFill>
                  <a:srgbClr val="7F7F7F"/>
                </a:solidFill>
                <a:latin typeface="OblikW01-Light" panose="02000503000000020004" pitchFamily="50" charset="0"/>
                <a:ea typeface="OblikW01-Light" panose="02000503000000020004" pitchFamily="50" charset="0"/>
                <a:cs typeface="Arial"/>
                <a:sym typeface="Arial"/>
              </a:defRPr>
            </a:lvl1pPr>
            <a:lvl2pPr marL="914400" marR="0" lvl="1" indent="-330200" algn="l" rtl="0">
              <a:lnSpc>
                <a:spcPct val="112500"/>
              </a:lnSpc>
              <a:spcBef>
                <a:spcPts val="600"/>
              </a:spcBef>
              <a:spcAft>
                <a:spcPts val="0"/>
              </a:spcAft>
              <a:buClr>
                <a:srgbClr val="7F7F7F"/>
              </a:buClr>
              <a:buSzPts val="1600"/>
              <a:buFont typeface="Arial"/>
              <a:buChar char="•"/>
              <a:defRPr sz="1600" b="0" i="0" u="none" strike="noStrike" cap="none">
                <a:solidFill>
                  <a:srgbClr val="7F7F7F"/>
                </a:solidFill>
                <a:latin typeface="Arial"/>
                <a:ea typeface="Arial"/>
                <a:cs typeface="Arial"/>
                <a:sym typeface="Arial"/>
              </a:defRPr>
            </a:lvl2pPr>
            <a:lvl3pPr marL="1371600" marR="0" lvl="2" indent="-317500" algn="l" rtl="0">
              <a:lnSpc>
                <a:spcPct val="114285"/>
              </a:lnSpc>
              <a:spcBef>
                <a:spcPts val="600"/>
              </a:spcBef>
              <a:spcAft>
                <a:spcPts val="0"/>
              </a:spcAft>
              <a:buClr>
                <a:srgbClr val="7F7F7F"/>
              </a:buClr>
              <a:buSzPts val="1400"/>
              <a:buFont typeface="Arial"/>
              <a:buChar char="•"/>
              <a:defRPr sz="1400" b="0" i="0" u="none" strike="noStrike" cap="none">
                <a:solidFill>
                  <a:srgbClr val="7F7F7F"/>
                </a:solidFill>
                <a:latin typeface="Arial"/>
                <a:ea typeface="Arial"/>
                <a:cs typeface="Arial"/>
                <a:sym typeface="Arial"/>
              </a:defRPr>
            </a:lvl3pPr>
            <a:lvl4pPr marL="1828800" marR="0" lvl="3" indent="-304800" algn="l" rtl="0">
              <a:lnSpc>
                <a:spcPct val="116666"/>
              </a:lnSpc>
              <a:spcBef>
                <a:spcPts val="600"/>
              </a:spcBef>
              <a:spcAft>
                <a:spcPts val="0"/>
              </a:spcAft>
              <a:buClr>
                <a:srgbClr val="7F7F7F"/>
              </a:buClr>
              <a:buSzPts val="1200"/>
              <a:buFont typeface="Arial"/>
              <a:buChar char="•"/>
              <a:defRPr sz="1200" b="0" i="0" u="none" strike="noStrike" cap="none">
                <a:solidFill>
                  <a:srgbClr val="7F7F7F"/>
                </a:solidFill>
                <a:latin typeface="Arial"/>
                <a:ea typeface="Arial"/>
                <a:cs typeface="Arial"/>
                <a:sym typeface="Arial"/>
              </a:defRPr>
            </a:lvl4pPr>
            <a:lvl5pPr marL="2286000" marR="0" lvl="4" indent="-342900" algn="l" rtl="0">
              <a:lnSpc>
                <a:spcPct val="90000"/>
              </a:lnSpc>
              <a:spcBef>
                <a:spcPts val="6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65" name="Google Shape;65;p40"/>
          <p:cNvSpPr txBox="1">
            <a:spLocks noGrp="1"/>
          </p:cNvSpPr>
          <p:nvPr>
            <p:ph type="body" idx="7"/>
          </p:nvPr>
        </p:nvSpPr>
        <p:spPr>
          <a:xfrm>
            <a:off x="6268555" y="2362200"/>
            <a:ext cx="5427609" cy="3373438"/>
          </a:xfrm>
          <a:prstGeom prst="rect">
            <a:avLst/>
          </a:prstGeom>
          <a:noFill/>
          <a:ln>
            <a:noFill/>
          </a:ln>
        </p:spPr>
        <p:txBody>
          <a:bodyPr spcFirstLastPara="1" wrap="square" lIns="91425" tIns="45700" rIns="91425" bIns="45700" anchor="t" anchorCtr="0">
            <a:noAutofit/>
          </a:bodyPr>
          <a:lstStyle>
            <a:lvl1pPr marL="457200" marR="0" lvl="0" indent="-342900" algn="l" rtl="0">
              <a:lnSpc>
                <a:spcPct val="111111"/>
              </a:lnSpc>
              <a:spcBef>
                <a:spcPts val="0"/>
              </a:spcBef>
              <a:spcAft>
                <a:spcPts val="0"/>
              </a:spcAft>
              <a:buClr>
                <a:schemeClr val="accent4"/>
              </a:buClr>
              <a:buSzPts val="1800"/>
              <a:buFont typeface="Arial"/>
              <a:buChar char="•"/>
              <a:defRPr sz="1800" b="0" i="0" u="none" strike="noStrike" cap="none">
                <a:solidFill>
                  <a:srgbClr val="7F7F7F"/>
                </a:solidFill>
                <a:latin typeface="OblikW01-Light" panose="02000503000000020004" pitchFamily="50" charset="0"/>
                <a:ea typeface="OblikW01-Light" panose="02000503000000020004" pitchFamily="50" charset="0"/>
                <a:cs typeface="Arial"/>
                <a:sym typeface="Arial"/>
              </a:defRPr>
            </a:lvl1pPr>
            <a:lvl2pPr marL="914400" marR="0" lvl="1" indent="-330200" algn="l" rtl="0">
              <a:lnSpc>
                <a:spcPct val="112500"/>
              </a:lnSpc>
              <a:spcBef>
                <a:spcPts val="600"/>
              </a:spcBef>
              <a:spcAft>
                <a:spcPts val="0"/>
              </a:spcAft>
              <a:buClr>
                <a:srgbClr val="7F7F7F"/>
              </a:buClr>
              <a:buSzPts val="1600"/>
              <a:buFont typeface="Arial"/>
              <a:buChar char="•"/>
              <a:defRPr sz="1600" b="0" i="0" u="none" strike="noStrike" cap="none">
                <a:solidFill>
                  <a:srgbClr val="7F7F7F"/>
                </a:solidFill>
                <a:latin typeface="Arial"/>
                <a:ea typeface="Arial"/>
                <a:cs typeface="Arial"/>
                <a:sym typeface="Arial"/>
              </a:defRPr>
            </a:lvl2pPr>
            <a:lvl3pPr marL="1371600" marR="0" lvl="2" indent="-317500" algn="l" rtl="0">
              <a:lnSpc>
                <a:spcPct val="114285"/>
              </a:lnSpc>
              <a:spcBef>
                <a:spcPts val="600"/>
              </a:spcBef>
              <a:spcAft>
                <a:spcPts val="0"/>
              </a:spcAft>
              <a:buClr>
                <a:srgbClr val="7F7F7F"/>
              </a:buClr>
              <a:buSzPts val="1400"/>
              <a:buFont typeface="Arial"/>
              <a:buChar char="•"/>
              <a:defRPr sz="1400" b="0" i="0" u="none" strike="noStrike" cap="none">
                <a:solidFill>
                  <a:srgbClr val="7F7F7F"/>
                </a:solidFill>
                <a:latin typeface="Arial"/>
                <a:ea typeface="Arial"/>
                <a:cs typeface="Arial"/>
                <a:sym typeface="Arial"/>
              </a:defRPr>
            </a:lvl3pPr>
            <a:lvl4pPr marL="1828800" marR="0" lvl="3" indent="-304800" algn="l" rtl="0">
              <a:lnSpc>
                <a:spcPct val="116666"/>
              </a:lnSpc>
              <a:spcBef>
                <a:spcPts val="600"/>
              </a:spcBef>
              <a:spcAft>
                <a:spcPts val="0"/>
              </a:spcAft>
              <a:buClr>
                <a:srgbClr val="7F7F7F"/>
              </a:buClr>
              <a:buSzPts val="1200"/>
              <a:buFont typeface="Arial"/>
              <a:buChar char="•"/>
              <a:defRPr sz="1200" b="0" i="0" u="none" strike="noStrike" cap="none">
                <a:solidFill>
                  <a:srgbClr val="7F7F7F"/>
                </a:solidFill>
                <a:latin typeface="Arial"/>
                <a:ea typeface="Arial"/>
                <a:cs typeface="Arial"/>
                <a:sym typeface="Arial"/>
              </a:defRPr>
            </a:lvl4pPr>
            <a:lvl5pPr marL="2286000" marR="0" lvl="4" indent="-342900" algn="l" rtl="0">
              <a:lnSpc>
                <a:spcPct val="90000"/>
              </a:lnSpc>
              <a:spcBef>
                <a:spcPts val="6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 name="Google Shape;16;p36">
            <a:extLst>
              <a:ext uri="{FF2B5EF4-FFF2-40B4-BE49-F238E27FC236}">
                <a16:creationId xmlns:a16="http://schemas.microsoft.com/office/drawing/2014/main" id="{A5EDAB2A-8BBD-1032-7F33-13500384A961}"/>
              </a:ext>
            </a:extLst>
          </p:cNvPr>
          <p:cNvSpPr/>
          <p:nvPr userDrawn="1"/>
        </p:nvSpPr>
        <p:spPr>
          <a:xfrm>
            <a:off x="0" y="0"/>
            <a:ext cx="411480" cy="68580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 name="Google Shape;17;p36">
            <a:extLst>
              <a:ext uri="{FF2B5EF4-FFF2-40B4-BE49-F238E27FC236}">
                <a16:creationId xmlns:a16="http://schemas.microsoft.com/office/drawing/2014/main" id="{CE135009-214B-7CD4-6A1E-128A96DD9A6A}"/>
              </a:ext>
            </a:extLst>
          </p:cNvPr>
          <p:cNvSpPr txBox="1"/>
          <p:nvPr userDrawn="1"/>
        </p:nvSpPr>
        <p:spPr>
          <a:xfrm rot="16200000">
            <a:off x="-1264789" y="2940571"/>
            <a:ext cx="2931571" cy="365125"/>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2"/>
              </a:buClr>
              <a:buSzPts val="1400"/>
              <a:buFont typeface="Helvetica Neue"/>
              <a:buNone/>
            </a:pPr>
            <a:r>
              <a:rPr lang="en-US" sz="1400" b="0" i="0">
                <a:solidFill>
                  <a:schemeClr val="lt2"/>
                </a:solidFill>
                <a:latin typeface="OblikW01-Bold" panose="02000503000000020004" pitchFamily="50" charset="0"/>
                <a:ea typeface="Helvetica Neue"/>
                <a:cs typeface="Helvetica Neue"/>
                <a:sym typeface="Helvetica Neue"/>
              </a:rPr>
              <a:t>NICOX </a:t>
            </a:r>
            <a:r>
              <a:rPr lang="en-US" sz="1400" b="0" i="0">
                <a:solidFill>
                  <a:schemeClr val="lt2"/>
                </a:solidFill>
                <a:latin typeface="OblikW01-Light" panose="02000503000000020004" pitchFamily="50" charset="0"/>
                <a:ea typeface="Helvetica Neue"/>
                <a:cs typeface="Helvetica Neue"/>
                <a:sym typeface="Helvetica Neue"/>
              </a:rPr>
              <a:t>visible science</a:t>
            </a:r>
            <a:endParaRPr>
              <a:latin typeface="OblikW01-Light" panose="02000503000000020004" pitchFamily="50" charset="0"/>
            </a:endParaRPr>
          </a:p>
        </p:txBody>
      </p:sp>
      <p:sp>
        <p:nvSpPr>
          <p:cNvPr id="4" name="Google Shape;18;p36">
            <a:extLst>
              <a:ext uri="{FF2B5EF4-FFF2-40B4-BE49-F238E27FC236}">
                <a16:creationId xmlns:a16="http://schemas.microsoft.com/office/drawing/2014/main" id="{97BAA3FD-4263-C97A-D28F-E87AA0EEB562}"/>
              </a:ext>
            </a:extLst>
          </p:cNvPr>
          <p:cNvSpPr txBox="1"/>
          <p:nvPr userDrawn="1"/>
        </p:nvSpPr>
        <p:spPr>
          <a:xfrm>
            <a:off x="-77002" y="6296229"/>
            <a:ext cx="572302" cy="365125"/>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fld id="{00000000-1234-1234-1234-123412341234}" type="slidenum">
              <a:rPr lang="en-US" sz="900" b="1" i="0">
                <a:solidFill>
                  <a:schemeClr val="lt2"/>
                </a:solidFill>
                <a:latin typeface="OblikW01-Light" panose="02000503000000020004" pitchFamily="50" charset="0"/>
                <a:ea typeface="Helvetica Neue"/>
                <a:cs typeface="Helvetica Neue"/>
                <a:sym typeface="Helvetica Neue"/>
              </a:rPr>
              <a:t>‹#›</a:t>
            </a:fld>
            <a:endParaRPr sz="900" b="1" i="0">
              <a:solidFill>
                <a:schemeClr val="lt2"/>
              </a:solidFill>
              <a:latin typeface="OblikW01-Light" panose="02000503000000020004" pitchFamily="50" charset="0"/>
              <a:ea typeface="Helvetica Neue"/>
              <a:cs typeface="Helvetica Neue"/>
              <a:sym typeface="Helvetica Neue"/>
            </a:endParaRPr>
          </a:p>
        </p:txBody>
      </p:sp>
      <p:pic>
        <p:nvPicPr>
          <p:cNvPr id="5" name="Google Shape;20;p36">
            <a:extLst>
              <a:ext uri="{FF2B5EF4-FFF2-40B4-BE49-F238E27FC236}">
                <a16:creationId xmlns:a16="http://schemas.microsoft.com/office/drawing/2014/main" id="{7628DEE5-35E0-8462-E53E-63638A961FDE}"/>
              </a:ext>
            </a:extLst>
          </p:cNvPr>
          <p:cNvPicPr preferRelativeResize="0"/>
          <p:nvPr userDrawn="1"/>
        </p:nvPicPr>
        <p:blipFill rotWithShape="1">
          <a:blip r:embed="rId2">
            <a:alphaModFix/>
          </a:blip>
          <a:srcRect l="69713"/>
          <a:stretch/>
        </p:blipFill>
        <p:spPr>
          <a:xfrm>
            <a:off x="33668" y="526571"/>
            <a:ext cx="336532" cy="331202"/>
          </a:xfrm>
          <a:prstGeom prst="rect">
            <a:avLst/>
          </a:prstGeom>
          <a:noFill/>
          <a:ln>
            <a:noFill/>
          </a:ln>
        </p:spPr>
      </p:pic>
      <p:pic>
        <p:nvPicPr>
          <p:cNvPr id="6" name="Google Shape;14;p36">
            <a:extLst>
              <a:ext uri="{FF2B5EF4-FFF2-40B4-BE49-F238E27FC236}">
                <a16:creationId xmlns:a16="http://schemas.microsoft.com/office/drawing/2014/main" id="{98A7C24C-F47D-97D9-2F9D-48EBBF385BD8}"/>
              </a:ext>
            </a:extLst>
          </p:cNvPr>
          <p:cNvPicPr preferRelativeResize="0"/>
          <p:nvPr userDrawn="1"/>
        </p:nvPicPr>
        <p:blipFill rotWithShape="1">
          <a:blip r:embed="rId3">
            <a:alphaModFix/>
          </a:blip>
          <a:srcRect/>
          <a:stretch/>
        </p:blipFill>
        <p:spPr>
          <a:xfrm>
            <a:off x="10787270" y="6323361"/>
            <a:ext cx="1054928" cy="311194"/>
          </a:xfrm>
          <a:prstGeom prst="rect">
            <a:avLst/>
          </a:prstGeom>
          <a:noFill/>
          <a:ln>
            <a:noFill/>
          </a:ln>
        </p:spPr>
      </p:pic>
      <p:sp>
        <p:nvSpPr>
          <p:cNvPr id="7" name="Google Shape;15;p36">
            <a:extLst>
              <a:ext uri="{FF2B5EF4-FFF2-40B4-BE49-F238E27FC236}">
                <a16:creationId xmlns:a16="http://schemas.microsoft.com/office/drawing/2014/main" id="{43D7E517-AE87-980A-BF08-34196F8B6941}"/>
              </a:ext>
            </a:extLst>
          </p:cNvPr>
          <p:cNvSpPr txBox="1">
            <a:spLocks noGrp="1"/>
          </p:cNvSpPr>
          <p:nvPr>
            <p:ph type="body" idx="10"/>
          </p:nvPr>
        </p:nvSpPr>
        <p:spPr>
          <a:xfrm>
            <a:off x="1428750" y="6324138"/>
            <a:ext cx="9358520" cy="310417"/>
          </a:xfrm>
          <a:prstGeom prst="rect">
            <a:avLst/>
          </a:prstGeom>
          <a:noFill/>
          <a:ln>
            <a:noFill/>
          </a:ln>
        </p:spPr>
        <p:txBody>
          <a:bodyPr spcFirstLastPara="1" wrap="square" lIns="91425" tIns="45700" rIns="91425" bIns="45700" anchor="ctr" anchorCtr="0">
            <a:noAutofit/>
          </a:bodyPr>
          <a:lstStyle>
            <a:lvl1pPr marL="457200" marR="0" lvl="0" indent="-228600" algn="ctr" rtl="0">
              <a:lnSpc>
                <a:spcPct val="250000"/>
              </a:lnSpc>
              <a:spcBef>
                <a:spcPts val="0"/>
              </a:spcBef>
              <a:spcAft>
                <a:spcPts val="0"/>
              </a:spcAft>
              <a:buClr>
                <a:srgbClr val="7F7F7F"/>
              </a:buClr>
              <a:buSzPts val="800"/>
              <a:buFont typeface="Arial"/>
              <a:buNone/>
              <a:defRPr sz="800" b="0" i="0" u="none" strike="noStrike" cap="none">
                <a:solidFill>
                  <a:srgbClr val="7F7F7F"/>
                </a:solidFill>
                <a:latin typeface="OblikW01-Light" panose="02000503000000020004" pitchFamily="50" charset="0"/>
                <a:ea typeface="OblikW01-Light" panose="02000503000000020004" pitchFamily="50" charset="0"/>
                <a:cs typeface="Arial"/>
                <a:sym typeface="Arial"/>
              </a:defRPr>
            </a:lvl1pPr>
            <a:lvl2pPr marL="914400" marR="0" lvl="1" indent="-228600" algn="l" rtl="0">
              <a:lnSpc>
                <a:spcPct val="225000"/>
              </a:lnSpc>
              <a:spcBef>
                <a:spcPts val="600"/>
              </a:spcBef>
              <a:spcAft>
                <a:spcPts val="0"/>
              </a:spcAft>
              <a:buClr>
                <a:srgbClr val="7F7F7F"/>
              </a:buClr>
              <a:buSzPts val="800"/>
              <a:buFont typeface="Arial"/>
              <a:buNone/>
              <a:defRPr sz="800" b="0" i="0" u="none" strike="noStrike" cap="none">
                <a:solidFill>
                  <a:srgbClr val="7F7F7F"/>
                </a:solidFill>
                <a:latin typeface="Arial"/>
                <a:ea typeface="Arial"/>
                <a:cs typeface="Arial"/>
                <a:sym typeface="Arial"/>
              </a:defRPr>
            </a:lvl2pPr>
            <a:lvl3pPr marL="1371600" marR="0" lvl="2" indent="-228600" algn="l" rtl="0">
              <a:lnSpc>
                <a:spcPct val="200000"/>
              </a:lnSpc>
              <a:spcBef>
                <a:spcPts val="600"/>
              </a:spcBef>
              <a:spcAft>
                <a:spcPts val="0"/>
              </a:spcAft>
              <a:buClr>
                <a:srgbClr val="7F7F7F"/>
              </a:buClr>
              <a:buSzPts val="800"/>
              <a:buFont typeface="Arial"/>
              <a:buNone/>
              <a:defRPr sz="800" b="0" i="0" u="none" strike="noStrike" cap="none">
                <a:solidFill>
                  <a:srgbClr val="7F7F7F"/>
                </a:solidFill>
                <a:latin typeface="Arial"/>
                <a:ea typeface="Arial"/>
                <a:cs typeface="Arial"/>
                <a:sym typeface="Arial"/>
              </a:defRPr>
            </a:lvl3pPr>
            <a:lvl4pPr marL="1828800" marR="0" lvl="3" indent="-228600" algn="l" rtl="0">
              <a:lnSpc>
                <a:spcPct val="175000"/>
              </a:lnSpc>
              <a:spcBef>
                <a:spcPts val="600"/>
              </a:spcBef>
              <a:spcAft>
                <a:spcPts val="0"/>
              </a:spcAft>
              <a:buClr>
                <a:srgbClr val="7F7F7F"/>
              </a:buClr>
              <a:buSzPts val="800"/>
              <a:buFont typeface="Arial"/>
              <a:buNone/>
              <a:defRPr sz="800" b="0" i="0" u="none" strike="noStrike" cap="none">
                <a:solidFill>
                  <a:srgbClr val="7F7F7F"/>
                </a:solidFill>
                <a:latin typeface="Arial"/>
                <a:ea typeface="Arial"/>
                <a:cs typeface="Arial"/>
                <a:sym typeface="Arial"/>
              </a:defRPr>
            </a:lvl4pPr>
            <a:lvl5pPr marL="2286000" marR="0" lvl="4" indent="-228600" algn="l" rtl="0">
              <a:lnSpc>
                <a:spcPct val="90000"/>
              </a:lnSpc>
              <a:spcBef>
                <a:spcPts val="600"/>
              </a:spcBef>
              <a:spcAft>
                <a:spcPts val="0"/>
              </a:spcAft>
              <a:buClr>
                <a:schemeClr val="dk1"/>
              </a:buClr>
              <a:buSzPts val="800"/>
              <a:buFont typeface="Arial"/>
              <a:buNone/>
              <a:defRPr sz="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2_Title and Content" userDrawn="1">
  <p:cSld name="2_Title and Content">
    <p:bg>
      <p:bgPr>
        <a:solidFill>
          <a:srgbClr val="FFFFFF"/>
        </a:solidFill>
        <a:effectLst/>
      </p:bgPr>
    </p:bg>
    <p:spTree>
      <p:nvGrpSpPr>
        <p:cNvPr id="1" name="Shape 66"/>
        <p:cNvGrpSpPr/>
        <p:nvPr/>
      </p:nvGrpSpPr>
      <p:grpSpPr>
        <a:xfrm>
          <a:off x="0" y="0"/>
          <a:ext cx="0" cy="0"/>
          <a:chOff x="0" y="0"/>
          <a:chExt cx="0" cy="0"/>
        </a:xfrm>
      </p:grpSpPr>
      <p:sp>
        <p:nvSpPr>
          <p:cNvPr id="72" name="Google Shape;72;p41"/>
          <p:cNvSpPr txBox="1">
            <a:spLocks noGrp="1"/>
          </p:cNvSpPr>
          <p:nvPr>
            <p:ph type="body" idx="2"/>
          </p:nvPr>
        </p:nvSpPr>
        <p:spPr>
          <a:xfrm>
            <a:off x="421472" y="6091498"/>
            <a:ext cx="11349056" cy="233102"/>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250000"/>
              </a:lnSpc>
              <a:spcBef>
                <a:spcPts val="0"/>
              </a:spcBef>
              <a:spcAft>
                <a:spcPts val="0"/>
              </a:spcAft>
              <a:buClr>
                <a:srgbClr val="7F7F7F"/>
              </a:buClr>
              <a:buSzPts val="800"/>
              <a:buFont typeface="Arial"/>
              <a:buNone/>
              <a:defRPr sz="800" b="0" i="0" u="none" strike="noStrike" cap="none">
                <a:solidFill>
                  <a:srgbClr val="7F7F7F"/>
                </a:solidFill>
                <a:latin typeface="OblikW01-Light" panose="02000503000000020004" pitchFamily="50" charset="0"/>
                <a:ea typeface="OblikW01-Light" panose="02000503000000020004" pitchFamily="50" charset="0"/>
                <a:cs typeface="Arial"/>
                <a:sym typeface="Arial"/>
              </a:defRPr>
            </a:lvl1pPr>
            <a:lvl2pPr marL="914400" marR="0" lvl="1" indent="-228600" algn="l" rtl="0">
              <a:lnSpc>
                <a:spcPct val="225000"/>
              </a:lnSpc>
              <a:spcBef>
                <a:spcPts val="600"/>
              </a:spcBef>
              <a:spcAft>
                <a:spcPts val="0"/>
              </a:spcAft>
              <a:buClr>
                <a:srgbClr val="7F7F7F"/>
              </a:buClr>
              <a:buSzPts val="800"/>
              <a:buFont typeface="Arial"/>
              <a:buNone/>
              <a:defRPr sz="800" b="0" i="0" u="none" strike="noStrike" cap="none">
                <a:solidFill>
                  <a:srgbClr val="7F7F7F"/>
                </a:solidFill>
                <a:latin typeface="Arial"/>
                <a:ea typeface="Arial"/>
                <a:cs typeface="Arial"/>
                <a:sym typeface="Arial"/>
              </a:defRPr>
            </a:lvl2pPr>
            <a:lvl3pPr marL="1371600" marR="0" lvl="2" indent="-228600" algn="l" rtl="0">
              <a:lnSpc>
                <a:spcPct val="200000"/>
              </a:lnSpc>
              <a:spcBef>
                <a:spcPts val="600"/>
              </a:spcBef>
              <a:spcAft>
                <a:spcPts val="0"/>
              </a:spcAft>
              <a:buClr>
                <a:srgbClr val="7F7F7F"/>
              </a:buClr>
              <a:buSzPts val="800"/>
              <a:buFont typeface="Arial"/>
              <a:buNone/>
              <a:defRPr sz="800" b="0" i="0" u="none" strike="noStrike" cap="none">
                <a:solidFill>
                  <a:srgbClr val="7F7F7F"/>
                </a:solidFill>
                <a:latin typeface="Arial"/>
                <a:ea typeface="Arial"/>
                <a:cs typeface="Arial"/>
                <a:sym typeface="Arial"/>
              </a:defRPr>
            </a:lvl3pPr>
            <a:lvl4pPr marL="1828800" marR="0" lvl="3" indent="-228600" algn="l" rtl="0">
              <a:lnSpc>
                <a:spcPct val="175000"/>
              </a:lnSpc>
              <a:spcBef>
                <a:spcPts val="600"/>
              </a:spcBef>
              <a:spcAft>
                <a:spcPts val="0"/>
              </a:spcAft>
              <a:buClr>
                <a:srgbClr val="7F7F7F"/>
              </a:buClr>
              <a:buSzPts val="800"/>
              <a:buFont typeface="Arial"/>
              <a:buNone/>
              <a:defRPr sz="800" b="0" i="0" u="none" strike="noStrike" cap="none">
                <a:solidFill>
                  <a:srgbClr val="7F7F7F"/>
                </a:solidFill>
                <a:latin typeface="Arial"/>
                <a:ea typeface="Arial"/>
                <a:cs typeface="Arial"/>
                <a:sym typeface="Arial"/>
              </a:defRPr>
            </a:lvl4pPr>
            <a:lvl5pPr marL="2286000" marR="0" lvl="4" indent="-228600" algn="l" rtl="0">
              <a:lnSpc>
                <a:spcPct val="90000"/>
              </a:lnSpc>
              <a:spcBef>
                <a:spcPts val="600"/>
              </a:spcBef>
              <a:spcAft>
                <a:spcPts val="0"/>
              </a:spcAft>
              <a:buClr>
                <a:schemeClr val="dk1"/>
              </a:buClr>
              <a:buSzPts val="800"/>
              <a:buFont typeface="Arial"/>
              <a:buNone/>
              <a:defRPr sz="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67" name="Google Shape;67;p41"/>
          <p:cNvSpPr txBox="1">
            <a:spLocks noGrp="1"/>
          </p:cNvSpPr>
          <p:nvPr>
            <p:ph type="body" idx="1"/>
          </p:nvPr>
        </p:nvSpPr>
        <p:spPr>
          <a:xfrm>
            <a:off x="731838" y="1160462"/>
            <a:ext cx="10964862" cy="5005387"/>
          </a:xfrm>
          <a:prstGeom prst="rect">
            <a:avLst/>
          </a:prstGeom>
          <a:noFill/>
          <a:ln>
            <a:noFill/>
          </a:ln>
        </p:spPr>
        <p:txBody>
          <a:bodyPr spcFirstLastPara="1" wrap="square" lIns="91425" tIns="45700" rIns="91425" bIns="45700" anchor="t" anchorCtr="0">
            <a:noAutofit/>
          </a:bodyPr>
          <a:lstStyle>
            <a:lvl1pPr marL="457200" marR="0" lvl="0" indent="-342900" algn="l" rtl="0">
              <a:lnSpc>
                <a:spcPct val="111111"/>
              </a:lnSpc>
              <a:spcBef>
                <a:spcPts val="0"/>
              </a:spcBef>
              <a:spcAft>
                <a:spcPts val="0"/>
              </a:spcAft>
              <a:buClr>
                <a:schemeClr val="dk1"/>
              </a:buClr>
              <a:buSzPts val="1800"/>
              <a:buFont typeface="Arial"/>
              <a:buChar char="•"/>
              <a:defRPr sz="1800" b="0" i="0" u="none" strike="noStrike" cap="none">
                <a:solidFill>
                  <a:schemeClr val="dk1"/>
                </a:solidFill>
                <a:latin typeface="OblikW01-Light" panose="02000503000000020004" pitchFamily="50" charset="0"/>
                <a:ea typeface="OblikW01-Light" panose="02000503000000020004" pitchFamily="50" charset="0"/>
                <a:cs typeface="Arial"/>
                <a:sym typeface="Arial"/>
              </a:defRPr>
            </a:lvl1pPr>
            <a:lvl2pPr marL="914400" marR="0" lvl="1" indent="-330200" algn="l" rtl="0">
              <a:lnSpc>
                <a:spcPct val="1125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2pPr>
            <a:lvl3pPr marL="1371600" marR="0" lvl="2" indent="-317500" algn="l" rtl="0">
              <a:lnSpc>
                <a:spcPct val="114285"/>
              </a:lnSpc>
              <a:spcBef>
                <a:spcPts val="6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3pPr>
            <a:lvl4pPr marL="1828800" marR="0" lvl="3" indent="-304800" algn="l" rtl="0">
              <a:lnSpc>
                <a:spcPct val="116666"/>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4pPr>
            <a:lvl5pPr marL="2286000" marR="0" lvl="4" indent="-342900" algn="l" rtl="0">
              <a:lnSpc>
                <a:spcPct val="90000"/>
              </a:lnSpc>
              <a:spcBef>
                <a:spcPts val="6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68" name="Google Shape;68;p41"/>
          <p:cNvSpPr txBox="1">
            <a:spLocks noGrp="1"/>
          </p:cNvSpPr>
          <p:nvPr>
            <p:ph type="title"/>
          </p:nvPr>
        </p:nvSpPr>
        <p:spPr>
          <a:xfrm>
            <a:off x="495300" y="419100"/>
            <a:ext cx="11201400" cy="552450"/>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chemeClr val="accent1"/>
              </a:buClr>
              <a:buSzPts val="2800"/>
              <a:buFont typeface="Arial"/>
              <a:buNone/>
              <a:defRPr sz="2600" b="1" i="0" u="none" strike="noStrike" cap="none">
                <a:solidFill>
                  <a:schemeClr val="accent1"/>
                </a:solidFill>
                <a:latin typeface="OblikW01-Bold" panose="02000503000000020004" pitchFamily="50" charset="0"/>
                <a:ea typeface="OblikW01-Bold" panose="02000503000000020004" pitchFamily="50"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2" name="Google Shape;16;p36">
            <a:extLst>
              <a:ext uri="{FF2B5EF4-FFF2-40B4-BE49-F238E27FC236}">
                <a16:creationId xmlns:a16="http://schemas.microsoft.com/office/drawing/2014/main" id="{A74C0D9B-B578-6C29-A98A-CA7AEA9C7017}"/>
              </a:ext>
            </a:extLst>
          </p:cNvPr>
          <p:cNvSpPr/>
          <p:nvPr userDrawn="1"/>
        </p:nvSpPr>
        <p:spPr>
          <a:xfrm>
            <a:off x="0" y="0"/>
            <a:ext cx="411480" cy="68580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 name="Google Shape;17;p36">
            <a:extLst>
              <a:ext uri="{FF2B5EF4-FFF2-40B4-BE49-F238E27FC236}">
                <a16:creationId xmlns:a16="http://schemas.microsoft.com/office/drawing/2014/main" id="{777074F6-947B-519F-FE25-A15ED7B8C323}"/>
              </a:ext>
            </a:extLst>
          </p:cNvPr>
          <p:cNvSpPr txBox="1"/>
          <p:nvPr userDrawn="1"/>
        </p:nvSpPr>
        <p:spPr>
          <a:xfrm rot="16200000">
            <a:off x="-1264789" y="2940571"/>
            <a:ext cx="2931571" cy="365125"/>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2"/>
              </a:buClr>
              <a:buSzPts val="1400"/>
              <a:buFont typeface="Helvetica Neue"/>
              <a:buNone/>
            </a:pPr>
            <a:r>
              <a:rPr lang="en-US" sz="1400" b="0" i="0">
                <a:solidFill>
                  <a:schemeClr val="lt2"/>
                </a:solidFill>
                <a:latin typeface="OblikW01-Bold" panose="02000503000000020004" pitchFamily="50" charset="0"/>
                <a:ea typeface="Helvetica Neue"/>
                <a:cs typeface="Helvetica Neue"/>
                <a:sym typeface="Helvetica Neue"/>
              </a:rPr>
              <a:t>NICOX </a:t>
            </a:r>
            <a:r>
              <a:rPr lang="en-US" sz="1400" b="0" i="0">
                <a:solidFill>
                  <a:schemeClr val="lt2"/>
                </a:solidFill>
                <a:latin typeface="OblikW01-Light" panose="02000503000000020004" pitchFamily="50" charset="0"/>
                <a:ea typeface="Helvetica Neue"/>
                <a:cs typeface="Helvetica Neue"/>
                <a:sym typeface="Helvetica Neue"/>
              </a:rPr>
              <a:t>visible science</a:t>
            </a:r>
            <a:endParaRPr>
              <a:latin typeface="OblikW01-Light" panose="02000503000000020004" pitchFamily="50" charset="0"/>
            </a:endParaRPr>
          </a:p>
        </p:txBody>
      </p:sp>
      <p:sp>
        <p:nvSpPr>
          <p:cNvPr id="4" name="Google Shape;18;p36">
            <a:extLst>
              <a:ext uri="{FF2B5EF4-FFF2-40B4-BE49-F238E27FC236}">
                <a16:creationId xmlns:a16="http://schemas.microsoft.com/office/drawing/2014/main" id="{6E6400BB-8D61-559F-BE88-71288E193EDD}"/>
              </a:ext>
            </a:extLst>
          </p:cNvPr>
          <p:cNvSpPr txBox="1"/>
          <p:nvPr userDrawn="1"/>
        </p:nvSpPr>
        <p:spPr>
          <a:xfrm>
            <a:off x="-77002" y="6296229"/>
            <a:ext cx="572302" cy="365125"/>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fld id="{00000000-1234-1234-1234-123412341234}" type="slidenum">
              <a:rPr lang="en-US" sz="900" b="1" i="0">
                <a:solidFill>
                  <a:schemeClr val="lt2"/>
                </a:solidFill>
                <a:latin typeface="OblikW01-Light" panose="02000503000000020004" pitchFamily="50" charset="0"/>
                <a:ea typeface="Helvetica Neue"/>
                <a:cs typeface="Helvetica Neue"/>
                <a:sym typeface="Helvetica Neue"/>
              </a:rPr>
              <a:t>‹#›</a:t>
            </a:fld>
            <a:endParaRPr sz="900" b="1" i="0">
              <a:solidFill>
                <a:schemeClr val="lt2"/>
              </a:solidFill>
              <a:latin typeface="OblikW01-Light" panose="02000503000000020004" pitchFamily="50" charset="0"/>
              <a:ea typeface="Helvetica Neue"/>
              <a:cs typeface="Helvetica Neue"/>
              <a:sym typeface="Helvetica Neue"/>
            </a:endParaRPr>
          </a:p>
        </p:txBody>
      </p:sp>
      <p:pic>
        <p:nvPicPr>
          <p:cNvPr id="5" name="Google Shape;20;p36">
            <a:extLst>
              <a:ext uri="{FF2B5EF4-FFF2-40B4-BE49-F238E27FC236}">
                <a16:creationId xmlns:a16="http://schemas.microsoft.com/office/drawing/2014/main" id="{B0E5DC15-768D-D6F0-FEFD-3DDBB93407EB}"/>
              </a:ext>
            </a:extLst>
          </p:cNvPr>
          <p:cNvPicPr preferRelativeResize="0"/>
          <p:nvPr userDrawn="1"/>
        </p:nvPicPr>
        <p:blipFill rotWithShape="1">
          <a:blip r:embed="rId2">
            <a:alphaModFix/>
          </a:blip>
          <a:srcRect l="69713"/>
          <a:stretch/>
        </p:blipFill>
        <p:spPr>
          <a:xfrm>
            <a:off x="33668" y="526571"/>
            <a:ext cx="336532" cy="331202"/>
          </a:xfrm>
          <a:prstGeom prst="rect">
            <a:avLst/>
          </a:prstGeom>
          <a:noFill/>
          <a:ln>
            <a:noFill/>
          </a:ln>
        </p:spPr>
      </p:pic>
      <p:pic>
        <p:nvPicPr>
          <p:cNvPr id="6" name="Google Shape;14;p36">
            <a:extLst>
              <a:ext uri="{FF2B5EF4-FFF2-40B4-BE49-F238E27FC236}">
                <a16:creationId xmlns:a16="http://schemas.microsoft.com/office/drawing/2014/main" id="{0CAD79BA-0CAF-E70D-ABD1-68303406751B}"/>
              </a:ext>
            </a:extLst>
          </p:cNvPr>
          <p:cNvPicPr preferRelativeResize="0"/>
          <p:nvPr userDrawn="1"/>
        </p:nvPicPr>
        <p:blipFill rotWithShape="1">
          <a:blip r:embed="rId3">
            <a:alphaModFix/>
          </a:blip>
          <a:srcRect/>
          <a:stretch/>
        </p:blipFill>
        <p:spPr>
          <a:xfrm>
            <a:off x="10787270" y="6323361"/>
            <a:ext cx="1054928" cy="311194"/>
          </a:xfrm>
          <a:prstGeom prst="rect">
            <a:avLst/>
          </a:prstGeom>
          <a:noFill/>
          <a:ln>
            <a:noFill/>
          </a:ln>
        </p:spPr>
      </p:pic>
      <p:sp>
        <p:nvSpPr>
          <p:cNvPr id="7" name="Google Shape;15;p36">
            <a:extLst>
              <a:ext uri="{FF2B5EF4-FFF2-40B4-BE49-F238E27FC236}">
                <a16:creationId xmlns:a16="http://schemas.microsoft.com/office/drawing/2014/main" id="{AD1DB1D9-C138-30C6-8AA8-8759DC5DDD21}"/>
              </a:ext>
            </a:extLst>
          </p:cNvPr>
          <p:cNvSpPr txBox="1">
            <a:spLocks noGrp="1"/>
          </p:cNvSpPr>
          <p:nvPr>
            <p:ph type="body" idx="10"/>
          </p:nvPr>
        </p:nvSpPr>
        <p:spPr>
          <a:xfrm>
            <a:off x="1428750" y="6324138"/>
            <a:ext cx="9358520" cy="310417"/>
          </a:xfrm>
          <a:prstGeom prst="rect">
            <a:avLst/>
          </a:prstGeom>
          <a:noFill/>
          <a:ln>
            <a:noFill/>
          </a:ln>
        </p:spPr>
        <p:txBody>
          <a:bodyPr spcFirstLastPara="1" wrap="square" lIns="91425" tIns="45700" rIns="91425" bIns="45700" anchor="ctr" anchorCtr="0">
            <a:noAutofit/>
          </a:bodyPr>
          <a:lstStyle>
            <a:lvl1pPr marL="457200" marR="0" lvl="0" indent="-228600" algn="ctr" rtl="0">
              <a:lnSpc>
                <a:spcPct val="250000"/>
              </a:lnSpc>
              <a:spcBef>
                <a:spcPts val="0"/>
              </a:spcBef>
              <a:spcAft>
                <a:spcPts val="0"/>
              </a:spcAft>
              <a:buClr>
                <a:srgbClr val="7F7F7F"/>
              </a:buClr>
              <a:buSzPts val="800"/>
              <a:buFont typeface="Arial"/>
              <a:buNone/>
              <a:defRPr sz="800" b="0" i="0" u="none" strike="noStrike" cap="none">
                <a:solidFill>
                  <a:srgbClr val="7F7F7F"/>
                </a:solidFill>
                <a:latin typeface="OblikW01-Light" panose="02000503000000020004" pitchFamily="50" charset="0"/>
                <a:ea typeface="OblikW01-Light" panose="02000503000000020004" pitchFamily="50" charset="0"/>
                <a:cs typeface="Arial"/>
                <a:sym typeface="Arial"/>
              </a:defRPr>
            </a:lvl1pPr>
            <a:lvl2pPr marL="914400" marR="0" lvl="1" indent="-228600" algn="l" rtl="0">
              <a:lnSpc>
                <a:spcPct val="225000"/>
              </a:lnSpc>
              <a:spcBef>
                <a:spcPts val="600"/>
              </a:spcBef>
              <a:spcAft>
                <a:spcPts val="0"/>
              </a:spcAft>
              <a:buClr>
                <a:srgbClr val="7F7F7F"/>
              </a:buClr>
              <a:buSzPts val="800"/>
              <a:buFont typeface="Arial"/>
              <a:buNone/>
              <a:defRPr sz="800" b="0" i="0" u="none" strike="noStrike" cap="none">
                <a:solidFill>
                  <a:srgbClr val="7F7F7F"/>
                </a:solidFill>
                <a:latin typeface="Arial"/>
                <a:ea typeface="Arial"/>
                <a:cs typeface="Arial"/>
                <a:sym typeface="Arial"/>
              </a:defRPr>
            </a:lvl2pPr>
            <a:lvl3pPr marL="1371600" marR="0" lvl="2" indent="-228600" algn="l" rtl="0">
              <a:lnSpc>
                <a:spcPct val="200000"/>
              </a:lnSpc>
              <a:spcBef>
                <a:spcPts val="600"/>
              </a:spcBef>
              <a:spcAft>
                <a:spcPts val="0"/>
              </a:spcAft>
              <a:buClr>
                <a:srgbClr val="7F7F7F"/>
              </a:buClr>
              <a:buSzPts val="800"/>
              <a:buFont typeface="Arial"/>
              <a:buNone/>
              <a:defRPr sz="800" b="0" i="0" u="none" strike="noStrike" cap="none">
                <a:solidFill>
                  <a:srgbClr val="7F7F7F"/>
                </a:solidFill>
                <a:latin typeface="Arial"/>
                <a:ea typeface="Arial"/>
                <a:cs typeface="Arial"/>
                <a:sym typeface="Arial"/>
              </a:defRPr>
            </a:lvl3pPr>
            <a:lvl4pPr marL="1828800" marR="0" lvl="3" indent="-228600" algn="l" rtl="0">
              <a:lnSpc>
                <a:spcPct val="175000"/>
              </a:lnSpc>
              <a:spcBef>
                <a:spcPts val="600"/>
              </a:spcBef>
              <a:spcAft>
                <a:spcPts val="0"/>
              </a:spcAft>
              <a:buClr>
                <a:srgbClr val="7F7F7F"/>
              </a:buClr>
              <a:buSzPts val="800"/>
              <a:buFont typeface="Arial"/>
              <a:buNone/>
              <a:defRPr sz="800" b="0" i="0" u="none" strike="noStrike" cap="none">
                <a:solidFill>
                  <a:srgbClr val="7F7F7F"/>
                </a:solidFill>
                <a:latin typeface="Arial"/>
                <a:ea typeface="Arial"/>
                <a:cs typeface="Arial"/>
                <a:sym typeface="Arial"/>
              </a:defRPr>
            </a:lvl4pPr>
            <a:lvl5pPr marL="2286000" marR="0" lvl="4" indent="-228600" algn="l" rtl="0">
              <a:lnSpc>
                <a:spcPct val="90000"/>
              </a:lnSpc>
              <a:spcBef>
                <a:spcPts val="600"/>
              </a:spcBef>
              <a:spcAft>
                <a:spcPts val="0"/>
              </a:spcAft>
              <a:buClr>
                <a:schemeClr val="dk1"/>
              </a:buClr>
              <a:buSzPts val="800"/>
              <a:buFont typeface="Arial"/>
              <a:buNone/>
              <a:defRPr sz="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9_Title and Content" userDrawn="1">
  <p:cSld name="9_Title and Content">
    <p:bg>
      <p:bgPr>
        <a:solidFill>
          <a:srgbClr val="FFFFFF"/>
        </a:solidFill>
        <a:effectLst/>
      </p:bgPr>
    </p:bg>
    <p:spTree>
      <p:nvGrpSpPr>
        <p:cNvPr id="1" name="Shape 74"/>
        <p:cNvGrpSpPr/>
        <p:nvPr/>
      </p:nvGrpSpPr>
      <p:grpSpPr>
        <a:xfrm>
          <a:off x="0" y="0"/>
          <a:ext cx="0" cy="0"/>
          <a:chOff x="0" y="0"/>
          <a:chExt cx="0" cy="0"/>
        </a:xfrm>
      </p:grpSpPr>
      <p:sp>
        <p:nvSpPr>
          <p:cNvPr id="75" name="Google Shape;75;p42"/>
          <p:cNvSpPr txBox="1">
            <a:spLocks noGrp="1"/>
          </p:cNvSpPr>
          <p:nvPr>
            <p:ph type="title"/>
          </p:nvPr>
        </p:nvSpPr>
        <p:spPr>
          <a:xfrm>
            <a:off x="495300" y="419100"/>
            <a:ext cx="11201400" cy="552450"/>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chemeClr val="accent1"/>
              </a:buClr>
              <a:buSzPts val="2800"/>
              <a:buFont typeface="Arial"/>
              <a:buNone/>
              <a:defRPr sz="2600" b="1" i="0" u="none" strike="noStrike" cap="none">
                <a:solidFill>
                  <a:schemeClr val="accent1"/>
                </a:solidFill>
                <a:latin typeface="OblikW01-Bold" panose="02000503000000020004" pitchFamily="50" charset="0"/>
                <a:ea typeface="OblikW01-Bold" panose="02000503000000020004" pitchFamily="50"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cxnSp>
        <p:nvCxnSpPr>
          <p:cNvPr id="78" name="Google Shape;78;p42"/>
          <p:cNvCxnSpPr/>
          <p:nvPr/>
        </p:nvCxnSpPr>
        <p:spPr>
          <a:xfrm rot="10800000">
            <a:off x="488950" y="6339122"/>
            <a:ext cx="11207750" cy="0"/>
          </a:xfrm>
          <a:prstGeom prst="straightConnector1">
            <a:avLst/>
          </a:prstGeom>
          <a:noFill/>
          <a:ln w="9525" cap="flat" cmpd="sng">
            <a:solidFill>
              <a:schemeClr val="accent5"/>
            </a:solidFill>
            <a:prstDash val="solid"/>
            <a:miter lim="800000"/>
            <a:headEnd type="none" w="sm" len="sm"/>
            <a:tailEnd type="none" w="sm" len="sm"/>
          </a:ln>
        </p:spPr>
      </p:cxnSp>
      <p:sp>
        <p:nvSpPr>
          <p:cNvPr id="79" name="Google Shape;79;p42"/>
          <p:cNvSpPr txBox="1">
            <a:spLocks noGrp="1"/>
          </p:cNvSpPr>
          <p:nvPr>
            <p:ph type="body" idx="1"/>
          </p:nvPr>
        </p:nvSpPr>
        <p:spPr>
          <a:xfrm>
            <a:off x="421472" y="6091498"/>
            <a:ext cx="11349056" cy="233102"/>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250000"/>
              </a:lnSpc>
              <a:spcBef>
                <a:spcPts val="0"/>
              </a:spcBef>
              <a:spcAft>
                <a:spcPts val="0"/>
              </a:spcAft>
              <a:buClr>
                <a:srgbClr val="7F7F7F"/>
              </a:buClr>
              <a:buSzPts val="800"/>
              <a:buFont typeface="Arial"/>
              <a:buNone/>
              <a:defRPr sz="800" b="0" i="0" u="none" strike="noStrike" cap="none">
                <a:solidFill>
                  <a:srgbClr val="7F7F7F"/>
                </a:solidFill>
                <a:latin typeface="OblikW01-Light" panose="02000503000000020004" pitchFamily="50" charset="0"/>
                <a:ea typeface="OblikW01-Light" panose="02000503000000020004" pitchFamily="50" charset="0"/>
                <a:cs typeface="Arial"/>
                <a:sym typeface="Arial"/>
              </a:defRPr>
            </a:lvl1pPr>
            <a:lvl2pPr marL="914400" marR="0" lvl="1" indent="-228600" algn="l" rtl="0">
              <a:lnSpc>
                <a:spcPct val="225000"/>
              </a:lnSpc>
              <a:spcBef>
                <a:spcPts val="600"/>
              </a:spcBef>
              <a:spcAft>
                <a:spcPts val="0"/>
              </a:spcAft>
              <a:buClr>
                <a:srgbClr val="7F7F7F"/>
              </a:buClr>
              <a:buSzPts val="800"/>
              <a:buFont typeface="Arial"/>
              <a:buNone/>
              <a:defRPr sz="800" b="0" i="0" u="none" strike="noStrike" cap="none">
                <a:solidFill>
                  <a:srgbClr val="7F7F7F"/>
                </a:solidFill>
                <a:latin typeface="Arial"/>
                <a:ea typeface="Arial"/>
                <a:cs typeface="Arial"/>
                <a:sym typeface="Arial"/>
              </a:defRPr>
            </a:lvl2pPr>
            <a:lvl3pPr marL="1371600" marR="0" lvl="2" indent="-228600" algn="l" rtl="0">
              <a:lnSpc>
                <a:spcPct val="200000"/>
              </a:lnSpc>
              <a:spcBef>
                <a:spcPts val="600"/>
              </a:spcBef>
              <a:spcAft>
                <a:spcPts val="0"/>
              </a:spcAft>
              <a:buClr>
                <a:srgbClr val="7F7F7F"/>
              </a:buClr>
              <a:buSzPts val="800"/>
              <a:buFont typeface="Arial"/>
              <a:buNone/>
              <a:defRPr sz="800" b="0" i="0" u="none" strike="noStrike" cap="none">
                <a:solidFill>
                  <a:srgbClr val="7F7F7F"/>
                </a:solidFill>
                <a:latin typeface="Arial"/>
                <a:ea typeface="Arial"/>
                <a:cs typeface="Arial"/>
                <a:sym typeface="Arial"/>
              </a:defRPr>
            </a:lvl3pPr>
            <a:lvl4pPr marL="1828800" marR="0" lvl="3" indent="-228600" algn="l" rtl="0">
              <a:lnSpc>
                <a:spcPct val="175000"/>
              </a:lnSpc>
              <a:spcBef>
                <a:spcPts val="600"/>
              </a:spcBef>
              <a:spcAft>
                <a:spcPts val="0"/>
              </a:spcAft>
              <a:buClr>
                <a:srgbClr val="7F7F7F"/>
              </a:buClr>
              <a:buSzPts val="800"/>
              <a:buFont typeface="Arial"/>
              <a:buNone/>
              <a:defRPr sz="800" b="0" i="0" u="none" strike="noStrike" cap="none">
                <a:solidFill>
                  <a:srgbClr val="7F7F7F"/>
                </a:solidFill>
                <a:latin typeface="Arial"/>
                <a:ea typeface="Arial"/>
                <a:cs typeface="Arial"/>
                <a:sym typeface="Arial"/>
              </a:defRPr>
            </a:lvl4pPr>
            <a:lvl5pPr marL="2286000" marR="0" lvl="4" indent="-228600" algn="l" rtl="0">
              <a:lnSpc>
                <a:spcPct val="90000"/>
              </a:lnSpc>
              <a:spcBef>
                <a:spcPts val="600"/>
              </a:spcBef>
              <a:spcAft>
                <a:spcPts val="0"/>
              </a:spcAft>
              <a:buClr>
                <a:schemeClr val="dk1"/>
              </a:buClr>
              <a:buSzPts val="800"/>
              <a:buFont typeface="Arial"/>
              <a:buNone/>
              <a:defRPr sz="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 name="Google Shape;16;p36">
            <a:extLst>
              <a:ext uri="{FF2B5EF4-FFF2-40B4-BE49-F238E27FC236}">
                <a16:creationId xmlns:a16="http://schemas.microsoft.com/office/drawing/2014/main" id="{09F0E20D-3360-7972-5630-7172E804993F}"/>
              </a:ext>
            </a:extLst>
          </p:cNvPr>
          <p:cNvSpPr/>
          <p:nvPr userDrawn="1"/>
        </p:nvSpPr>
        <p:spPr>
          <a:xfrm>
            <a:off x="0" y="0"/>
            <a:ext cx="411480" cy="68580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 name="Google Shape;17;p36">
            <a:extLst>
              <a:ext uri="{FF2B5EF4-FFF2-40B4-BE49-F238E27FC236}">
                <a16:creationId xmlns:a16="http://schemas.microsoft.com/office/drawing/2014/main" id="{01F588EA-1096-DB92-E943-9AE12EE43CE7}"/>
              </a:ext>
            </a:extLst>
          </p:cNvPr>
          <p:cNvSpPr txBox="1"/>
          <p:nvPr userDrawn="1"/>
        </p:nvSpPr>
        <p:spPr>
          <a:xfrm rot="16200000">
            <a:off x="-1264789" y="2940571"/>
            <a:ext cx="2931571" cy="365125"/>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2"/>
              </a:buClr>
              <a:buSzPts val="1400"/>
              <a:buFont typeface="Helvetica Neue"/>
              <a:buNone/>
            </a:pPr>
            <a:r>
              <a:rPr lang="en-US" sz="1400" b="0" i="0">
                <a:solidFill>
                  <a:schemeClr val="lt2"/>
                </a:solidFill>
                <a:latin typeface="OblikW01-Bold" panose="02000503000000020004" pitchFamily="50" charset="0"/>
                <a:ea typeface="Helvetica Neue"/>
                <a:cs typeface="Helvetica Neue"/>
                <a:sym typeface="Helvetica Neue"/>
              </a:rPr>
              <a:t>NICOX </a:t>
            </a:r>
            <a:r>
              <a:rPr lang="en-US" sz="1400" b="0" i="0">
                <a:solidFill>
                  <a:schemeClr val="lt2"/>
                </a:solidFill>
                <a:latin typeface="OblikW01-Light" panose="02000503000000020004" pitchFamily="50" charset="0"/>
                <a:ea typeface="Helvetica Neue"/>
                <a:cs typeface="Helvetica Neue"/>
                <a:sym typeface="Helvetica Neue"/>
              </a:rPr>
              <a:t>visible science</a:t>
            </a:r>
            <a:endParaRPr>
              <a:latin typeface="OblikW01-Light" panose="02000503000000020004" pitchFamily="50" charset="0"/>
            </a:endParaRPr>
          </a:p>
        </p:txBody>
      </p:sp>
      <p:sp>
        <p:nvSpPr>
          <p:cNvPr id="4" name="Google Shape;18;p36">
            <a:extLst>
              <a:ext uri="{FF2B5EF4-FFF2-40B4-BE49-F238E27FC236}">
                <a16:creationId xmlns:a16="http://schemas.microsoft.com/office/drawing/2014/main" id="{320D25FE-D647-BD68-0DF5-CAD30E216809}"/>
              </a:ext>
            </a:extLst>
          </p:cNvPr>
          <p:cNvSpPr txBox="1"/>
          <p:nvPr userDrawn="1"/>
        </p:nvSpPr>
        <p:spPr>
          <a:xfrm>
            <a:off x="-77002" y="6296229"/>
            <a:ext cx="572302" cy="365125"/>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fld id="{00000000-1234-1234-1234-123412341234}" type="slidenum">
              <a:rPr lang="en-US" sz="900" b="1" i="0">
                <a:solidFill>
                  <a:schemeClr val="lt2"/>
                </a:solidFill>
                <a:latin typeface="OblikW01-Light" panose="02000503000000020004" pitchFamily="50" charset="0"/>
                <a:ea typeface="Helvetica Neue"/>
                <a:cs typeface="Helvetica Neue"/>
                <a:sym typeface="Helvetica Neue"/>
              </a:rPr>
              <a:t>‹#›</a:t>
            </a:fld>
            <a:endParaRPr sz="900" b="1" i="0">
              <a:solidFill>
                <a:schemeClr val="lt2"/>
              </a:solidFill>
              <a:latin typeface="OblikW01-Light" panose="02000503000000020004" pitchFamily="50" charset="0"/>
              <a:ea typeface="Helvetica Neue"/>
              <a:cs typeface="Helvetica Neue"/>
              <a:sym typeface="Helvetica Neue"/>
            </a:endParaRPr>
          </a:p>
        </p:txBody>
      </p:sp>
      <p:pic>
        <p:nvPicPr>
          <p:cNvPr id="5" name="Google Shape;20;p36">
            <a:extLst>
              <a:ext uri="{FF2B5EF4-FFF2-40B4-BE49-F238E27FC236}">
                <a16:creationId xmlns:a16="http://schemas.microsoft.com/office/drawing/2014/main" id="{F51B8939-DC8F-742D-55F0-2BB8CD2AAEA6}"/>
              </a:ext>
            </a:extLst>
          </p:cNvPr>
          <p:cNvPicPr preferRelativeResize="0"/>
          <p:nvPr userDrawn="1"/>
        </p:nvPicPr>
        <p:blipFill rotWithShape="1">
          <a:blip r:embed="rId2">
            <a:alphaModFix/>
          </a:blip>
          <a:srcRect l="69713"/>
          <a:stretch/>
        </p:blipFill>
        <p:spPr>
          <a:xfrm>
            <a:off x="33668" y="526571"/>
            <a:ext cx="336532" cy="331202"/>
          </a:xfrm>
          <a:prstGeom prst="rect">
            <a:avLst/>
          </a:prstGeom>
          <a:noFill/>
          <a:ln>
            <a:noFill/>
          </a:ln>
        </p:spPr>
      </p:pic>
      <p:pic>
        <p:nvPicPr>
          <p:cNvPr id="6" name="Google Shape;14;p36">
            <a:extLst>
              <a:ext uri="{FF2B5EF4-FFF2-40B4-BE49-F238E27FC236}">
                <a16:creationId xmlns:a16="http://schemas.microsoft.com/office/drawing/2014/main" id="{02BDAA03-1AD6-5715-D894-9FC1B97171C1}"/>
              </a:ext>
            </a:extLst>
          </p:cNvPr>
          <p:cNvPicPr preferRelativeResize="0"/>
          <p:nvPr userDrawn="1"/>
        </p:nvPicPr>
        <p:blipFill rotWithShape="1">
          <a:blip r:embed="rId3">
            <a:alphaModFix/>
          </a:blip>
          <a:srcRect/>
          <a:stretch/>
        </p:blipFill>
        <p:spPr>
          <a:xfrm>
            <a:off x="10787270" y="6323361"/>
            <a:ext cx="1054928" cy="311194"/>
          </a:xfrm>
          <a:prstGeom prst="rect">
            <a:avLst/>
          </a:prstGeom>
          <a:noFill/>
          <a:ln>
            <a:noFill/>
          </a:ln>
        </p:spPr>
      </p:pic>
      <p:sp>
        <p:nvSpPr>
          <p:cNvPr id="7" name="Google Shape;15;p36">
            <a:extLst>
              <a:ext uri="{FF2B5EF4-FFF2-40B4-BE49-F238E27FC236}">
                <a16:creationId xmlns:a16="http://schemas.microsoft.com/office/drawing/2014/main" id="{64790C45-563A-0127-9883-2682B832ED38}"/>
              </a:ext>
            </a:extLst>
          </p:cNvPr>
          <p:cNvSpPr txBox="1">
            <a:spLocks noGrp="1"/>
          </p:cNvSpPr>
          <p:nvPr>
            <p:ph type="body" idx="10"/>
          </p:nvPr>
        </p:nvSpPr>
        <p:spPr>
          <a:xfrm>
            <a:off x="1428750" y="6324138"/>
            <a:ext cx="9358520" cy="310417"/>
          </a:xfrm>
          <a:prstGeom prst="rect">
            <a:avLst/>
          </a:prstGeom>
          <a:noFill/>
          <a:ln>
            <a:noFill/>
          </a:ln>
        </p:spPr>
        <p:txBody>
          <a:bodyPr spcFirstLastPara="1" wrap="square" lIns="91425" tIns="45700" rIns="91425" bIns="45700" anchor="ctr" anchorCtr="0">
            <a:noAutofit/>
          </a:bodyPr>
          <a:lstStyle>
            <a:lvl1pPr marL="457200" marR="0" lvl="0" indent="-228600" algn="ctr" rtl="0">
              <a:lnSpc>
                <a:spcPct val="250000"/>
              </a:lnSpc>
              <a:spcBef>
                <a:spcPts val="0"/>
              </a:spcBef>
              <a:spcAft>
                <a:spcPts val="0"/>
              </a:spcAft>
              <a:buClr>
                <a:srgbClr val="7F7F7F"/>
              </a:buClr>
              <a:buSzPts val="800"/>
              <a:buFont typeface="Arial"/>
              <a:buNone/>
              <a:defRPr sz="800" b="0" i="0" u="none" strike="noStrike" cap="none">
                <a:solidFill>
                  <a:srgbClr val="7F7F7F"/>
                </a:solidFill>
                <a:latin typeface="OblikW01-Light" panose="02000503000000020004" pitchFamily="50" charset="0"/>
                <a:ea typeface="OblikW01-Light" panose="02000503000000020004" pitchFamily="50" charset="0"/>
                <a:cs typeface="Arial"/>
                <a:sym typeface="Arial"/>
              </a:defRPr>
            </a:lvl1pPr>
            <a:lvl2pPr marL="914400" marR="0" lvl="1" indent="-228600" algn="l" rtl="0">
              <a:lnSpc>
                <a:spcPct val="225000"/>
              </a:lnSpc>
              <a:spcBef>
                <a:spcPts val="600"/>
              </a:spcBef>
              <a:spcAft>
                <a:spcPts val="0"/>
              </a:spcAft>
              <a:buClr>
                <a:srgbClr val="7F7F7F"/>
              </a:buClr>
              <a:buSzPts val="800"/>
              <a:buFont typeface="Arial"/>
              <a:buNone/>
              <a:defRPr sz="800" b="0" i="0" u="none" strike="noStrike" cap="none">
                <a:solidFill>
                  <a:srgbClr val="7F7F7F"/>
                </a:solidFill>
                <a:latin typeface="Arial"/>
                <a:ea typeface="Arial"/>
                <a:cs typeface="Arial"/>
                <a:sym typeface="Arial"/>
              </a:defRPr>
            </a:lvl2pPr>
            <a:lvl3pPr marL="1371600" marR="0" lvl="2" indent="-228600" algn="l" rtl="0">
              <a:lnSpc>
                <a:spcPct val="200000"/>
              </a:lnSpc>
              <a:spcBef>
                <a:spcPts val="600"/>
              </a:spcBef>
              <a:spcAft>
                <a:spcPts val="0"/>
              </a:spcAft>
              <a:buClr>
                <a:srgbClr val="7F7F7F"/>
              </a:buClr>
              <a:buSzPts val="800"/>
              <a:buFont typeface="Arial"/>
              <a:buNone/>
              <a:defRPr sz="800" b="0" i="0" u="none" strike="noStrike" cap="none">
                <a:solidFill>
                  <a:srgbClr val="7F7F7F"/>
                </a:solidFill>
                <a:latin typeface="Arial"/>
                <a:ea typeface="Arial"/>
                <a:cs typeface="Arial"/>
                <a:sym typeface="Arial"/>
              </a:defRPr>
            </a:lvl3pPr>
            <a:lvl4pPr marL="1828800" marR="0" lvl="3" indent="-228600" algn="l" rtl="0">
              <a:lnSpc>
                <a:spcPct val="175000"/>
              </a:lnSpc>
              <a:spcBef>
                <a:spcPts val="600"/>
              </a:spcBef>
              <a:spcAft>
                <a:spcPts val="0"/>
              </a:spcAft>
              <a:buClr>
                <a:srgbClr val="7F7F7F"/>
              </a:buClr>
              <a:buSzPts val="800"/>
              <a:buFont typeface="Arial"/>
              <a:buNone/>
              <a:defRPr sz="800" b="0" i="0" u="none" strike="noStrike" cap="none">
                <a:solidFill>
                  <a:srgbClr val="7F7F7F"/>
                </a:solidFill>
                <a:latin typeface="Arial"/>
                <a:ea typeface="Arial"/>
                <a:cs typeface="Arial"/>
                <a:sym typeface="Arial"/>
              </a:defRPr>
            </a:lvl4pPr>
            <a:lvl5pPr marL="2286000" marR="0" lvl="4" indent="-228600" algn="l" rtl="0">
              <a:lnSpc>
                <a:spcPct val="90000"/>
              </a:lnSpc>
              <a:spcBef>
                <a:spcPts val="600"/>
              </a:spcBef>
              <a:spcAft>
                <a:spcPts val="0"/>
              </a:spcAft>
              <a:buClr>
                <a:schemeClr val="dk1"/>
              </a:buClr>
              <a:buSzPts val="800"/>
              <a:buFont typeface="Arial"/>
              <a:buNone/>
              <a:defRPr sz="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10_Title and Content">
  <p:cSld name="10_Title and Content">
    <p:bg>
      <p:bgPr>
        <a:solidFill>
          <a:srgbClr val="FFFFFF"/>
        </a:solidFill>
        <a:effectLst/>
      </p:bgPr>
    </p:bg>
    <p:spTree>
      <p:nvGrpSpPr>
        <p:cNvPr id="1" name="Shape 81"/>
        <p:cNvGrpSpPr/>
        <p:nvPr/>
      </p:nvGrpSpPr>
      <p:grpSpPr>
        <a:xfrm>
          <a:off x="0" y="0"/>
          <a:ext cx="0" cy="0"/>
          <a:chOff x="0" y="0"/>
          <a:chExt cx="0" cy="0"/>
        </a:xfrm>
      </p:grpSpPr>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12_Title and Content">
  <p:cSld name="12_Title and Content">
    <p:bg>
      <p:bgPr>
        <a:solidFill>
          <a:srgbClr val="FFFFFF"/>
        </a:solidFill>
        <a:effectLst/>
      </p:bgPr>
    </p:bg>
    <p:spTree>
      <p:nvGrpSpPr>
        <p:cNvPr id="1" name="Shape 82"/>
        <p:cNvGrpSpPr/>
        <p:nvPr/>
      </p:nvGrpSpPr>
      <p:grpSpPr>
        <a:xfrm>
          <a:off x="0" y="0"/>
          <a:ext cx="0" cy="0"/>
          <a:chOff x="0" y="0"/>
          <a:chExt cx="0" cy="0"/>
        </a:xfrm>
      </p:grpSpPr>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5_section slide">
  <p:cSld name="5_section slide">
    <p:bg>
      <p:bgPr>
        <a:blipFill>
          <a:blip r:embed="rId2">
            <a:alphaModFix/>
          </a:blip>
          <a:stretch>
            <a:fillRect/>
          </a:stretch>
        </a:blipFill>
        <a:effectLst/>
      </p:bgPr>
    </p:bg>
    <p:spTree>
      <p:nvGrpSpPr>
        <p:cNvPr id="1" name="Shape 83"/>
        <p:cNvGrpSpPr/>
        <p:nvPr/>
      </p:nvGrpSpPr>
      <p:grpSpPr>
        <a:xfrm>
          <a:off x="0" y="0"/>
          <a:ext cx="0" cy="0"/>
          <a:chOff x="0" y="0"/>
          <a:chExt cx="0" cy="0"/>
        </a:xfrm>
      </p:grpSpPr>
      <p:sp>
        <p:nvSpPr>
          <p:cNvPr id="84" name="Google Shape;84;p45"/>
          <p:cNvSpPr txBox="1">
            <a:spLocks noGrp="1"/>
          </p:cNvSpPr>
          <p:nvPr>
            <p:ph type="body" idx="1"/>
          </p:nvPr>
        </p:nvSpPr>
        <p:spPr>
          <a:xfrm>
            <a:off x="0" y="6397163"/>
            <a:ext cx="12192000" cy="308437"/>
          </a:xfrm>
          <a:prstGeom prst="rect">
            <a:avLst/>
          </a:prstGeom>
          <a:noFill/>
          <a:ln>
            <a:noFill/>
          </a:ln>
        </p:spPr>
        <p:txBody>
          <a:bodyPr spcFirstLastPara="1" wrap="square" lIns="91425" tIns="45700" rIns="91425" bIns="45700" anchor="ctr" anchorCtr="0">
            <a:noAutofit/>
          </a:bodyPr>
          <a:lstStyle>
            <a:lvl1pPr marL="457200" marR="0" lvl="0" indent="-228600" algn="ctr" rtl="0">
              <a:lnSpc>
                <a:spcPct val="250000"/>
              </a:lnSpc>
              <a:spcBef>
                <a:spcPts val="0"/>
              </a:spcBef>
              <a:spcAft>
                <a:spcPts val="0"/>
              </a:spcAft>
              <a:buClr>
                <a:srgbClr val="FFFFFF"/>
              </a:buClr>
              <a:buSzPts val="800"/>
              <a:buFont typeface="Arial"/>
              <a:buNone/>
              <a:defRPr sz="800" b="0" i="0" u="none" strike="noStrike" cap="none">
                <a:solidFill>
                  <a:srgbClr val="FFFFFF"/>
                </a:solidFill>
                <a:latin typeface="OblikW01-Light" panose="02000503000000020004" pitchFamily="50" charset="0"/>
                <a:ea typeface="OblikW01-Light" panose="02000503000000020004" pitchFamily="50" charset="0"/>
                <a:cs typeface="Arial"/>
                <a:sym typeface="Arial"/>
              </a:defRPr>
            </a:lvl1pPr>
            <a:lvl2pPr marL="914400" marR="0" lvl="1" indent="-228600" algn="l" rtl="0">
              <a:lnSpc>
                <a:spcPct val="225000"/>
              </a:lnSpc>
              <a:spcBef>
                <a:spcPts val="600"/>
              </a:spcBef>
              <a:spcAft>
                <a:spcPts val="0"/>
              </a:spcAft>
              <a:buClr>
                <a:srgbClr val="7F7F7F"/>
              </a:buClr>
              <a:buSzPts val="800"/>
              <a:buFont typeface="Arial"/>
              <a:buNone/>
              <a:defRPr sz="800" b="0" i="0" u="none" strike="noStrike" cap="none">
                <a:solidFill>
                  <a:srgbClr val="7F7F7F"/>
                </a:solidFill>
                <a:latin typeface="Arial"/>
                <a:ea typeface="Arial"/>
                <a:cs typeface="Arial"/>
                <a:sym typeface="Arial"/>
              </a:defRPr>
            </a:lvl2pPr>
            <a:lvl3pPr marL="1371600" marR="0" lvl="2" indent="-228600" algn="l" rtl="0">
              <a:lnSpc>
                <a:spcPct val="200000"/>
              </a:lnSpc>
              <a:spcBef>
                <a:spcPts val="600"/>
              </a:spcBef>
              <a:spcAft>
                <a:spcPts val="0"/>
              </a:spcAft>
              <a:buClr>
                <a:srgbClr val="7F7F7F"/>
              </a:buClr>
              <a:buSzPts val="800"/>
              <a:buFont typeface="Arial"/>
              <a:buNone/>
              <a:defRPr sz="800" b="0" i="0" u="none" strike="noStrike" cap="none">
                <a:solidFill>
                  <a:srgbClr val="7F7F7F"/>
                </a:solidFill>
                <a:latin typeface="Arial"/>
                <a:ea typeface="Arial"/>
                <a:cs typeface="Arial"/>
                <a:sym typeface="Arial"/>
              </a:defRPr>
            </a:lvl3pPr>
            <a:lvl4pPr marL="1828800" marR="0" lvl="3" indent="-228600" algn="l" rtl="0">
              <a:lnSpc>
                <a:spcPct val="175000"/>
              </a:lnSpc>
              <a:spcBef>
                <a:spcPts val="600"/>
              </a:spcBef>
              <a:spcAft>
                <a:spcPts val="0"/>
              </a:spcAft>
              <a:buClr>
                <a:srgbClr val="7F7F7F"/>
              </a:buClr>
              <a:buSzPts val="800"/>
              <a:buFont typeface="Arial"/>
              <a:buNone/>
              <a:defRPr sz="800" b="0" i="0" u="none" strike="noStrike" cap="none">
                <a:solidFill>
                  <a:srgbClr val="7F7F7F"/>
                </a:solidFill>
                <a:latin typeface="Arial"/>
                <a:ea typeface="Arial"/>
                <a:cs typeface="Arial"/>
                <a:sym typeface="Arial"/>
              </a:defRPr>
            </a:lvl4pPr>
            <a:lvl5pPr marL="2286000" marR="0" lvl="4" indent="-228600" algn="l" rtl="0">
              <a:lnSpc>
                <a:spcPct val="90000"/>
              </a:lnSpc>
              <a:spcBef>
                <a:spcPts val="600"/>
              </a:spcBef>
              <a:spcAft>
                <a:spcPts val="0"/>
              </a:spcAft>
              <a:buClr>
                <a:schemeClr val="dk1"/>
              </a:buClr>
              <a:buSzPts val="800"/>
              <a:buFont typeface="Arial"/>
              <a:buNone/>
              <a:defRPr sz="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5" name="Google Shape;85;p45"/>
          <p:cNvSpPr txBox="1">
            <a:spLocks noGrp="1"/>
          </p:cNvSpPr>
          <p:nvPr>
            <p:ph type="title"/>
          </p:nvPr>
        </p:nvSpPr>
        <p:spPr>
          <a:xfrm>
            <a:off x="381635" y="2438400"/>
            <a:ext cx="9895840" cy="1266825"/>
          </a:xfrm>
          <a:prstGeom prst="rect">
            <a:avLst/>
          </a:prstGeom>
          <a:noFill/>
          <a:ln>
            <a:noFill/>
          </a:ln>
        </p:spPr>
        <p:txBody>
          <a:bodyPr spcFirstLastPara="1" wrap="square" lIns="91425" tIns="45700" rIns="91425" bIns="45700" anchor="b" anchorCtr="0">
            <a:noAutofit/>
          </a:bodyPr>
          <a:lstStyle>
            <a:lvl1pPr marR="0" lvl="0" algn="l" rtl="0">
              <a:lnSpc>
                <a:spcPct val="120000"/>
              </a:lnSpc>
              <a:spcBef>
                <a:spcPts val="0"/>
              </a:spcBef>
              <a:spcAft>
                <a:spcPts val="0"/>
              </a:spcAft>
              <a:buClr>
                <a:srgbClr val="FFFFFF"/>
              </a:buClr>
              <a:buSzPts val="3200"/>
              <a:buFont typeface="Arial"/>
              <a:buNone/>
              <a:defRPr sz="3200" b="1" i="0" u="none" strike="noStrike" cap="none">
                <a:solidFill>
                  <a:srgbClr val="FFFFFF"/>
                </a:solidFill>
                <a:latin typeface="OblikW01-Bold" panose="02000503000000020004" pitchFamily="50" charset="0"/>
                <a:ea typeface="OblikW01-Bold" panose="02000503000000020004" pitchFamily="50"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86" name="Google Shape;86;p45"/>
          <p:cNvSpPr txBox="1">
            <a:spLocks noGrp="1"/>
          </p:cNvSpPr>
          <p:nvPr>
            <p:ph type="body" idx="2"/>
          </p:nvPr>
        </p:nvSpPr>
        <p:spPr>
          <a:xfrm>
            <a:off x="400050" y="3886200"/>
            <a:ext cx="9292838" cy="336906"/>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140000"/>
              </a:lnSpc>
              <a:spcBef>
                <a:spcPts val="0"/>
              </a:spcBef>
              <a:spcAft>
                <a:spcPts val="0"/>
              </a:spcAft>
              <a:buClr>
                <a:srgbClr val="FFFFFF"/>
              </a:buClr>
              <a:buSzPts val="2000"/>
              <a:buFont typeface="Arial"/>
              <a:buNone/>
              <a:defRPr sz="2000" b="0" i="0" u="none" strike="noStrike" cap="none">
                <a:solidFill>
                  <a:srgbClr val="FFFFFF"/>
                </a:solidFill>
                <a:latin typeface="OblikW01-Bold" panose="02000503000000020004" pitchFamily="50" charset="0"/>
                <a:ea typeface="OblikW01-Bold" panose="02000503000000020004" pitchFamily="50" charset="0"/>
                <a:cs typeface="Arial"/>
                <a:sym typeface="Arial"/>
              </a:defRPr>
            </a:lvl1pPr>
            <a:lvl2pPr marL="914400" marR="0" lvl="1" indent="-228600" algn="l" rtl="0">
              <a:lnSpc>
                <a:spcPct val="69230"/>
              </a:lnSpc>
              <a:spcBef>
                <a:spcPts val="0"/>
              </a:spcBef>
              <a:spcAft>
                <a:spcPts val="0"/>
              </a:spcAft>
              <a:buClr>
                <a:srgbClr val="7F7F7F"/>
              </a:buClr>
              <a:buSzPts val="2600"/>
              <a:buFont typeface="Arial"/>
              <a:buNone/>
              <a:defRPr sz="2600" b="0" i="0" u="none" strike="noStrike" cap="none">
                <a:solidFill>
                  <a:srgbClr val="7F7F7F"/>
                </a:solidFill>
                <a:latin typeface="Arial"/>
                <a:ea typeface="Arial"/>
                <a:cs typeface="Arial"/>
                <a:sym typeface="Arial"/>
              </a:defRPr>
            </a:lvl2pPr>
            <a:lvl3pPr marL="1371600" marR="0" lvl="2" indent="-228600" algn="l" rtl="0">
              <a:lnSpc>
                <a:spcPct val="61538"/>
              </a:lnSpc>
              <a:spcBef>
                <a:spcPts val="600"/>
              </a:spcBef>
              <a:spcAft>
                <a:spcPts val="0"/>
              </a:spcAft>
              <a:buClr>
                <a:srgbClr val="7F7F7F"/>
              </a:buClr>
              <a:buSzPts val="2600"/>
              <a:buFont typeface="Arial"/>
              <a:buNone/>
              <a:defRPr sz="2600" b="0" i="0" u="none" strike="noStrike" cap="none">
                <a:solidFill>
                  <a:srgbClr val="7F7F7F"/>
                </a:solidFill>
                <a:latin typeface="Arial"/>
                <a:ea typeface="Arial"/>
                <a:cs typeface="Arial"/>
                <a:sym typeface="Arial"/>
              </a:defRPr>
            </a:lvl3pPr>
            <a:lvl4pPr marL="1828800" marR="0" lvl="3" indent="-228600" algn="l" rtl="0">
              <a:lnSpc>
                <a:spcPct val="53846"/>
              </a:lnSpc>
              <a:spcBef>
                <a:spcPts val="600"/>
              </a:spcBef>
              <a:spcAft>
                <a:spcPts val="0"/>
              </a:spcAft>
              <a:buClr>
                <a:srgbClr val="7F7F7F"/>
              </a:buClr>
              <a:buSzPts val="2600"/>
              <a:buFont typeface="Arial"/>
              <a:buNone/>
              <a:defRPr sz="2600" b="0" i="0" u="none" strike="noStrike" cap="none">
                <a:solidFill>
                  <a:srgbClr val="7F7F7F"/>
                </a:solidFill>
                <a:latin typeface="Arial"/>
                <a:ea typeface="Arial"/>
                <a:cs typeface="Arial"/>
                <a:sym typeface="Arial"/>
              </a:defRPr>
            </a:lvl4pPr>
            <a:lvl5pPr marL="2286000" marR="0" lvl="4" indent="-228600" algn="l" rtl="0">
              <a:lnSpc>
                <a:spcPct val="90000"/>
              </a:lnSpc>
              <a:spcBef>
                <a:spcPts val="600"/>
              </a:spcBef>
              <a:spcAft>
                <a:spcPts val="0"/>
              </a:spcAft>
              <a:buClr>
                <a:schemeClr val="dk1"/>
              </a:buClr>
              <a:buSzPts val="2600"/>
              <a:buFont typeface="Arial"/>
              <a:buNone/>
              <a:defRPr sz="26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7" name="Google Shape;87;p45"/>
          <p:cNvSpPr/>
          <p:nvPr/>
        </p:nvSpPr>
        <p:spPr>
          <a:xfrm>
            <a:off x="9987867" y="6448378"/>
            <a:ext cx="2116285" cy="246221"/>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FFFFFF"/>
              </a:buClr>
              <a:buSzPts val="1000"/>
              <a:buFont typeface="Helvetica Neue"/>
              <a:buNone/>
            </a:pPr>
            <a:r>
              <a:rPr lang="en-US" sz="1000">
                <a:solidFill>
                  <a:srgbClr val="FFFFFF"/>
                </a:solidFill>
                <a:latin typeface="OblikW01-Light" panose="02000503000000020004" pitchFamily="50" charset="0"/>
                <a:ea typeface="Helvetica Neue"/>
                <a:cs typeface="Helvetica Neue"/>
                <a:sym typeface="Helvetica Neue"/>
              </a:rPr>
              <a:t>© 2022 </a:t>
            </a:r>
            <a:r>
              <a:rPr lang="en-US" sz="1000" err="1">
                <a:solidFill>
                  <a:srgbClr val="FFFFFF"/>
                </a:solidFill>
                <a:latin typeface="OblikW01-Light" panose="02000503000000020004" pitchFamily="50" charset="0"/>
                <a:ea typeface="Helvetica Neue"/>
                <a:cs typeface="Helvetica Neue"/>
                <a:sym typeface="Helvetica Neue"/>
              </a:rPr>
              <a:t>Nicox</a:t>
            </a:r>
            <a:r>
              <a:rPr lang="en-US" sz="1000">
                <a:solidFill>
                  <a:srgbClr val="FFFFFF"/>
                </a:solidFill>
                <a:latin typeface="OblikW01-Light" panose="02000503000000020004" pitchFamily="50" charset="0"/>
                <a:ea typeface="Helvetica Neue"/>
                <a:cs typeface="Helvetica Neue"/>
                <a:sym typeface="Helvetica Neue"/>
              </a:rPr>
              <a:t>. All rights reserved</a:t>
            </a:r>
            <a:endParaRPr>
              <a:latin typeface="OblikW01-Light" panose="02000503000000020004" pitchFamily="50" charset="0"/>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16_Title and Content">
    <p:bg>
      <p:bgPr>
        <a:solidFill>
          <a:srgbClr val="FFFFFF"/>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694594" y="1657349"/>
            <a:ext cx="11170463" cy="4370479"/>
          </a:xfrm>
          <a:prstGeom prst="rect">
            <a:avLst/>
          </a:prstGeo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11" name="Title 1">
            <a:extLst>
              <a:ext uri="{FF2B5EF4-FFF2-40B4-BE49-F238E27FC236}">
                <a16:creationId xmlns:a16="http://schemas.microsoft.com/office/drawing/2014/main" id="{A6DA7A4B-E7A3-7E4B-8BFC-E8ADDDF700C1}"/>
              </a:ext>
            </a:extLst>
          </p:cNvPr>
          <p:cNvSpPr>
            <a:spLocks noGrp="1"/>
          </p:cNvSpPr>
          <p:nvPr>
            <p:ph type="title" hasCustomPrompt="1"/>
          </p:nvPr>
        </p:nvSpPr>
        <p:spPr>
          <a:xfrm>
            <a:off x="622676" y="369570"/>
            <a:ext cx="11201400" cy="552450"/>
          </a:xfrm>
          <a:prstGeom prst="rect">
            <a:avLst/>
          </a:prstGeom>
        </p:spPr>
        <p:txBody>
          <a:bodyPr anchor="b"/>
          <a:lstStyle>
            <a:lvl1pPr algn="l">
              <a:lnSpc>
                <a:spcPct val="100000"/>
              </a:lnSpc>
              <a:defRPr sz="2600" b="0">
                <a:solidFill>
                  <a:schemeClr val="accent1"/>
                </a:solidFill>
              </a:defRPr>
            </a:lvl1pPr>
          </a:lstStyle>
          <a:p>
            <a:r>
              <a:rPr lang="en-US"/>
              <a:t>Title For Blank Slide</a:t>
            </a:r>
            <a:endParaRPr lang="en-GB"/>
          </a:p>
        </p:txBody>
      </p:sp>
      <p:pic>
        <p:nvPicPr>
          <p:cNvPr id="16" name="Picture 15">
            <a:extLst>
              <a:ext uri="{FF2B5EF4-FFF2-40B4-BE49-F238E27FC236}">
                <a16:creationId xmlns:a16="http://schemas.microsoft.com/office/drawing/2014/main" id="{833AE441-D905-B948-ADE4-BED90C2D482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87270" y="6323361"/>
            <a:ext cx="1054928" cy="311194"/>
          </a:xfrm>
          <a:prstGeom prst="rect">
            <a:avLst/>
          </a:prstGeom>
        </p:spPr>
      </p:pic>
      <p:sp>
        <p:nvSpPr>
          <p:cNvPr id="9" name="Text Placeholder 4">
            <a:extLst>
              <a:ext uri="{FF2B5EF4-FFF2-40B4-BE49-F238E27FC236}">
                <a16:creationId xmlns:a16="http://schemas.microsoft.com/office/drawing/2014/main" id="{4CD2BE86-9ED7-3345-A2C9-4FD1AECF05B6}"/>
              </a:ext>
            </a:extLst>
          </p:cNvPr>
          <p:cNvSpPr>
            <a:spLocks noGrp="1"/>
          </p:cNvSpPr>
          <p:nvPr>
            <p:ph type="body" sz="quarter" idx="11" hasCustomPrompt="1"/>
          </p:nvPr>
        </p:nvSpPr>
        <p:spPr>
          <a:xfrm>
            <a:off x="495300" y="6324138"/>
            <a:ext cx="10291970" cy="310417"/>
          </a:xfrm>
          <a:prstGeom prst="rect">
            <a:avLst/>
          </a:prstGeom>
        </p:spPr>
        <p:txBody>
          <a:bodyPr anchor="ctr"/>
          <a:lstStyle>
            <a:lvl1pPr marL="0" indent="0" algn="l">
              <a:buNone/>
              <a:defRPr sz="800"/>
            </a:lvl1pPr>
            <a:lvl2pPr marL="228600" indent="0">
              <a:buNone/>
              <a:defRPr sz="800"/>
            </a:lvl2pPr>
            <a:lvl3pPr marL="514350" indent="0">
              <a:buNone/>
              <a:defRPr sz="800"/>
            </a:lvl3pPr>
            <a:lvl4pPr marL="742950" indent="0">
              <a:buNone/>
              <a:defRPr sz="800"/>
            </a:lvl4pPr>
            <a:lvl5pPr marL="1828800" indent="0">
              <a:buNone/>
              <a:defRPr sz="800"/>
            </a:lvl5pPr>
          </a:lstStyle>
          <a:p>
            <a:pPr lvl="0"/>
            <a:r>
              <a:rPr lang="en-US"/>
              <a:t>Enter Source</a:t>
            </a:r>
          </a:p>
        </p:txBody>
      </p:sp>
      <p:sp>
        <p:nvSpPr>
          <p:cNvPr id="2" name="Rectangle 1">
            <a:extLst>
              <a:ext uri="{FF2B5EF4-FFF2-40B4-BE49-F238E27FC236}">
                <a16:creationId xmlns:a16="http://schemas.microsoft.com/office/drawing/2014/main" id="{D4122EE2-2248-C877-5022-8317AA313BF6}"/>
              </a:ext>
            </a:extLst>
          </p:cNvPr>
          <p:cNvSpPr/>
          <p:nvPr userDrawn="1"/>
        </p:nvSpPr>
        <p:spPr>
          <a:xfrm>
            <a:off x="0" y="0"/>
            <a:ext cx="41148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000000"/>
              </a:solidFill>
              <a:effectLst/>
              <a:uLnTx/>
              <a:uFillTx/>
              <a:latin typeface="Arial"/>
              <a:ea typeface="+mn-ea"/>
              <a:cs typeface="+mn-cs"/>
              <a:sym typeface="Arial"/>
            </a:endParaRPr>
          </a:p>
        </p:txBody>
      </p:sp>
      <p:sp>
        <p:nvSpPr>
          <p:cNvPr id="4" name="Date Placeholder 3">
            <a:extLst>
              <a:ext uri="{FF2B5EF4-FFF2-40B4-BE49-F238E27FC236}">
                <a16:creationId xmlns:a16="http://schemas.microsoft.com/office/drawing/2014/main" id="{9EF45CDC-B740-6180-71D5-C850CAECF255}"/>
              </a:ext>
            </a:extLst>
          </p:cNvPr>
          <p:cNvSpPr txBox="1">
            <a:spLocks/>
          </p:cNvSpPr>
          <p:nvPr userDrawn="1"/>
        </p:nvSpPr>
        <p:spPr>
          <a:xfrm rot="16200000">
            <a:off x="-1264789" y="2940571"/>
            <a:ext cx="2931571"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200" normalizeH="0" baseline="0" noProof="0">
                <a:ln>
                  <a:noFill/>
                </a:ln>
                <a:solidFill>
                  <a:srgbClr val="FEFFFF"/>
                </a:solidFill>
                <a:effectLst/>
                <a:uLnTx/>
                <a:uFillTx/>
                <a:latin typeface="Helvetica Neue" panose="02000503000000020004" pitchFamily="2" charset="0"/>
                <a:ea typeface="Helvetica Neue" panose="02000503000000020004" pitchFamily="2" charset="0"/>
                <a:cs typeface="Helvetica Neue" panose="02000503000000020004" pitchFamily="2" charset="0"/>
                <a:sym typeface="Arial"/>
              </a:rPr>
              <a:t>NICOX VISIBLE SCIENCE</a:t>
            </a:r>
          </a:p>
        </p:txBody>
      </p:sp>
      <p:sp>
        <p:nvSpPr>
          <p:cNvPr id="5" name="Date Placeholder 3">
            <a:extLst>
              <a:ext uri="{FF2B5EF4-FFF2-40B4-BE49-F238E27FC236}">
                <a16:creationId xmlns:a16="http://schemas.microsoft.com/office/drawing/2014/main" id="{94289F58-4564-8B07-9CAB-DEB290C196B2}"/>
              </a:ext>
            </a:extLst>
          </p:cNvPr>
          <p:cNvSpPr txBox="1">
            <a:spLocks/>
          </p:cNvSpPr>
          <p:nvPr userDrawn="1"/>
        </p:nvSpPr>
        <p:spPr>
          <a:xfrm>
            <a:off x="-77002" y="6296229"/>
            <a:ext cx="572302"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fld id="{B20528B0-37D3-8147-A8C2-922426D6DC90}" type="slidenum">
              <a:rPr kumimoji="0" lang="en-US" sz="900" b="1" i="0" u="none" strike="noStrike" kern="1200" cap="none" spc="200" normalizeH="0" baseline="0" noProof="0" smtClean="0">
                <a:ln>
                  <a:noFill/>
                </a:ln>
                <a:solidFill>
                  <a:srgbClr val="FEFFFF"/>
                </a:solidFill>
                <a:effectLst/>
                <a:uLnTx/>
                <a:uFillTx/>
                <a:latin typeface="Helvetica Neue" panose="02000503000000020004" pitchFamily="2" charset="0"/>
                <a:ea typeface="Helvetica Neue" panose="02000503000000020004" pitchFamily="2" charset="0"/>
                <a:cs typeface="Helvetica Neue" panose="02000503000000020004" pitchFamily="2" charset="0"/>
                <a:sym typeface="Arial"/>
              </a:rPr>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t>‹#›</a:t>
            </a:fld>
            <a:endParaRPr kumimoji="0" lang="en-US" sz="900" b="1" i="0" u="none" strike="noStrike" kern="1200" cap="none" spc="200" normalizeH="0" baseline="0" noProof="0">
              <a:ln>
                <a:noFill/>
              </a:ln>
              <a:solidFill>
                <a:srgbClr val="FEFFFF"/>
              </a:solidFill>
              <a:effectLst/>
              <a:uLnTx/>
              <a:uFillTx/>
              <a:latin typeface="Helvetica Neue" panose="02000503000000020004" pitchFamily="2" charset="0"/>
              <a:ea typeface="Helvetica Neue" panose="02000503000000020004" pitchFamily="2" charset="0"/>
              <a:cs typeface="Helvetica Neue" panose="02000503000000020004" pitchFamily="2" charset="0"/>
              <a:sym typeface="Arial"/>
            </a:endParaRPr>
          </a:p>
        </p:txBody>
      </p:sp>
      <p:sp>
        <p:nvSpPr>
          <p:cNvPr id="7" name="Rectangle 6">
            <a:extLst>
              <a:ext uri="{FF2B5EF4-FFF2-40B4-BE49-F238E27FC236}">
                <a16:creationId xmlns:a16="http://schemas.microsoft.com/office/drawing/2014/main" id="{321A3E89-C8A3-84A0-C652-7D0230F354F7}"/>
              </a:ext>
            </a:extLst>
          </p:cNvPr>
          <p:cNvSpPr/>
          <p:nvPr userDrawn="1"/>
        </p:nvSpPr>
        <p:spPr>
          <a:xfrm>
            <a:off x="78111" y="305013"/>
            <a:ext cx="84957" cy="23103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000000"/>
              </a:solidFill>
              <a:effectLst/>
              <a:uLnTx/>
              <a:uFillTx/>
              <a:latin typeface="Arial"/>
              <a:ea typeface="+mn-ea"/>
              <a:cs typeface="+mn-cs"/>
              <a:sym typeface="Arial"/>
            </a:endParaRPr>
          </a:p>
        </p:txBody>
      </p:sp>
      <p:pic>
        <p:nvPicPr>
          <p:cNvPr id="15" name="Picture 14">
            <a:extLst>
              <a:ext uri="{FF2B5EF4-FFF2-40B4-BE49-F238E27FC236}">
                <a16:creationId xmlns:a16="http://schemas.microsoft.com/office/drawing/2014/main" id="{E36515C8-4D31-9FEB-C4E5-A39C9FFCFF23}"/>
              </a:ext>
            </a:extLst>
          </p:cNvPr>
          <p:cNvPicPr>
            <a:picLocks noChangeAspect="1"/>
          </p:cNvPicPr>
          <p:nvPr userDrawn="1"/>
        </p:nvPicPr>
        <p:blipFill rotWithShape="1">
          <a:blip r:embed="rId3" cstate="print">
            <a:biLevel thresh="25000"/>
            <a:extLst>
              <a:ext uri="{28A0092B-C50C-407E-A947-70E740481C1C}">
                <a14:useLocalDpi xmlns:a14="http://schemas.microsoft.com/office/drawing/2010/main" val="0"/>
              </a:ext>
            </a:extLst>
          </a:blip>
          <a:srcRect l="69713"/>
          <a:stretch/>
        </p:blipFill>
        <p:spPr>
          <a:xfrm>
            <a:off x="58646" y="569025"/>
            <a:ext cx="262303" cy="258149"/>
          </a:xfrm>
          <a:prstGeom prst="rect">
            <a:avLst/>
          </a:prstGeom>
        </p:spPr>
      </p:pic>
      <p:sp>
        <p:nvSpPr>
          <p:cNvPr id="18" name="Text Placeholder 20">
            <a:extLst>
              <a:ext uri="{FF2B5EF4-FFF2-40B4-BE49-F238E27FC236}">
                <a16:creationId xmlns:a16="http://schemas.microsoft.com/office/drawing/2014/main" id="{F482ECE7-01E4-11D9-FFDC-5E92CC94801E}"/>
              </a:ext>
            </a:extLst>
          </p:cNvPr>
          <p:cNvSpPr>
            <a:spLocks noGrp="1"/>
          </p:cNvSpPr>
          <p:nvPr>
            <p:ph type="body" sz="quarter" idx="10" hasCustomPrompt="1"/>
          </p:nvPr>
        </p:nvSpPr>
        <p:spPr>
          <a:xfrm>
            <a:off x="622676" y="911277"/>
            <a:ext cx="11201400" cy="336906"/>
          </a:xfrm>
          <a:prstGeom prst="rect">
            <a:avLst/>
          </a:prstGeom>
        </p:spPr>
        <p:txBody>
          <a:bodyPr anchor="ctr"/>
          <a:lstStyle>
            <a:lvl1pPr marL="0" indent="0" algn="l">
              <a:lnSpc>
                <a:spcPct val="100000"/>
              </a:lnSpc>
              <a:spcAft>
                <a:spcPts val="0"/>
              </a:spcAft>
              <a:buNone/>
              <a:defRPr sz="2000">
                <a:solidFill>
                  <a:schemeClr val="accent2"/>
                </a:solidFill>
              </a:defRPr>
            </a:lvl1pPr>
            <a:lvl2pPr marL="228600" indent="0">
              <a:buNone/>
              <a:defRPr sz="2600"/>
            </a:lvl2pPr>
            <a:lvl3pPr marL="514350" indent="0">
              <a:buNone/>
              <a:defRPr sz="2600"/>
            </a:lvl3pPr>
            <a:lvl4pPr marL="742950" indent="0">
              <a:buNone/>
              <a:defRPr sz="2600"/>
            </a:lvl4pPr>
            <a:lvl5pPr marL="1828800" indent="0">
              <a:buNone/>
              <a:defRPr sz="2600"/>
            </a:lvl5pPr>
          </a:lstStyle>
          <a:p>
            <a:pPr lvl="0"/>
            <a:r>
              <a:rPr lang="en-US"/>
              <a:t>Sub-title</a:t>
            </a:r>
          </a:p>
        </p:txBody>
      </p:sp>
    </p:spTree>
    <p:extLst>
      <p:ext uri="{BB962C8B-B14F-4D97-AF65-F5344CB8AC3E}">
        <p14:creationId xmlns:p14="http://schemas.microsoft.com/office/powerpoint/2010/main" val="377563036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11_Title and Content">
  <p:cSld name="11_Title and Content">
    <p:bg>
      <p:bgPr>
        <a:solidFill>
          <a:srgbClr val="FFFFFF"/>
        </a:solidFill>
        <a:effectLst/>
      </p:bgPr>
    </p:bg>
    <p:spTree>
      <p:nvGrpSpPr>
        <p:cNvPr id="1" name="Shape 10"/>
        <p:cNvGrpSpPr/>
        <p:nvPr/>
      </p:nvGrpSpPr>
      <p:grpSpPr>
        <a:xfrm>
          <a:off x="0" y="0"/>
          <a:ext cx="0" cy="0"/>
          <a:chOff x="0" y="0"/>
          <a:chExt cx="0" cy="0"/>
        </a:xfrm>
      </p:grpSpPr>
    </p:spTree>
    <p:extLst>
      <p:ext uri="{BB962C8B-B14F-4D97-AF65-F5344CB8AC3E}">
        <p14:creationId xmlns:p14="http://schemas.microsoft.com/office/powerpoint/2010/main" val="170929941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15_Title and Content">
  <p:cSld name="15_Title and Content">
    <p:bg>
      <p:bgPr>
        <a:solidFill>
          <a:srgbClr val="FFFFFF"/>
        </a:solidFill>
        <a:effectLst/>
      </p:bgPr>
    </p:bg>
    <p:spTree>
      <p:nvGrpSpPr>
        <p:cNvPr id="1" name="Shape 11"/>
        <p:cNvGrpSpPr/>
        <p:nvPr/>
      </p:nvGrpSpPr>
      <p:grpSpPr>
        <a:xfrm>
          <a:off x="0" y="0"/>
          <a:ext cx="0" cy="0"/>
          <a:chOff x="0" y="0"/>
          <a:chExt cx="0" cy="0"/>
        </a:xfrm>
      </p:grpSpPr>
      <p:sp>
        <p:nvSpPr>
          <p:cNvPr id="12" name="Google Shape;12;p36"/>
          <p:cNvSpPr txBox="1">
            <a:spLocks noGrp="1"/>
          </p:cNvSpPr>
          <p:nvPr>
            <p:ph type="body" idx="1"/>
          </p:nvPr>
        </p:nvSpPr>
        <p:spPr>
          <a:xfrm>
            <a:off x="731838" y="1657349"/>
            <a:ext cx="11133219" cy="4370479"/>
          </a:xfrm>
          <a:prstGeom prst="rect">
            <a:avLst/>
          </a:prstGeom>
          <a:noFill/>
          <a:ln>
            <a:noFill/>
          </a:ln>
        </p:spPr>
        <p:txBody>
          <a:bodyPr spcFirstLastPara="1" wrap="square" lIns="91425" tIns="45700" rIns="91425" bIns="45700" anchor="t" anchorCtr="0">
            <a:noAutofit/>
          </a:bodyPr>
          <a:lstStyle>
            <a:lvl1pPr marL="457200" marR="0" lvl="0" indent="-342900" algn="l" rtl="0">
              <a:lnSpc>
                <a:spcPct val="111111"/>
              </a:lnSpc>
              <a:spcBef>
                <a:spcPts val="0"/>
              </a:spcBef>
              <a:spcAft>
                <a:spcPts val="0"/>
              </a:spcAft>
              <a:buClr>
                <a:schemeClr val="dk1"/>
              </a:buClr>
              <a:buSzPts val="1800"/>
              <a:buFont typeface="Arial"/>
              <a:buChar char="•"/>
              <a:defRPr sz="1800" b="0" i="0" u="none" strike="noStrike" cap="none">
                <a:solidFill>
                  <a:schemeClr val="dk1"/>
                </a:solidFill>
                <a:latin typeface="OblikW01-Light" panose="02000503000000020004" pitchFamily="50" charset="0"/>
                <a:ea typeface="OblikW01-Light" panose="02000503000000020004" pitchFamily="50" charset="0"/>
                <a:cs typeface="Arial"/>
                <a:sym typeface="Arial"/>
              </a:defRPr>
            </a:lvl1pPr>
            <a:lvl2pPr marL="914400" marR="0" lvl="1" indent="-330200" algn="l" rtl="0">
              <a:lnSpc>
                <a:spcPct val="1125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2pPr>
            <a:lvl3pPr marL="1371600" marR="0" lvl="2" indent="-317500" algn="l" rtl="0">
              <a:lnSpc>
                <a:spcPct val="114285"/>
              </a:lnSpc>
              <a:spcBef>
                <a:spcPts val="6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3pPr>
            <a:lvl4pPr marL="1828800" marR="0" lvl="3" indent="-304800" algn="l" rtl="0">
              <a:lnSpc>
                <a:spcPct val="116666"/>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4pPr>
            <a:lvl5pPr marL="2286000" marR="0" lvl="4" indent="-342900" algn="l" rtl="0">
              <a:lnSpc>
                <a:spcPct val="90000"/>
              </a:lnSpc>
              <a:spcBef>
                <a:spcPts val="6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3" name="Google Shape;13;p36"/>
          <p:cNvSpPr txBox="1">
            <a:spLocks noGrp="1"/>
          </p:cNvSpPr>
          <p:nvPr>
            <p:ph type="title"/>
          </p:nvPr>
        </p:nvSpPr>
        <p:spPr>
          <a:xfrm>
            <a:off x="622676" y="384810"/>
            <a:ext cx="11201400" cy="552450"/>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chemeClr val="accent1"/>
              </a:buClr>
              <a:buSzPts val="2600"/>
              <a:buFont typeface="Arial"/>
              <a:buNone/>
              <a:defRPr sz="2600" b="0" i="0" u="none" strike="noStrike" cap="none">
                <a:solidFill>
                  <a:schemeClr val="accent1"/>
                </a:solidFill>
                <a:latin typeface="OblikW01-Bold" panose="02000503000000020004" pitchFamily="50" charset="0"/>
                <a:ea typeface="OblikW01-Bold" panose="02000503000000020004" pitchFamily="50"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pic>
        <p:nvPicPr>
          <p:cNvPr id="14" name="Google Shape;14;p36"/>
          <p:cNvPicPr preferRelativeResize="0"/>
          <p:nvPr/>
        </p:nvPicPr>
        <p:blipFill rotWithShape="1">
          <a:blip r:embed="rId2">
            <a:alphaModFix/>
          </a:blip>
          <a:srcRect/>
          <a:stretch/>
        </p:blipFill>
        <p:spPr>
          <a:xfrm>
            <a:off x="10787270" y="6323361"/>
            <a:ext cx="1054928" cy="311194"/>
          </a:xfrm>
          <a:prstGeom prst="rect">
            <a:avLst/>
          </a:prstGeom>
          <a:noFill/>
          <a:ln>
            <a:noFill/>
          </a:ln>
        </p:spPr>
      </p:pic>
      <p:sp>
        <p:nvSpPr>
          <p:cNvPr id="15" name="Google Shape;15;p36"/>
          <p:cNvSpPr txBox="1">
            <a:spLocks noGrp="1"/>
          </p:cNvSpPr>
          <p:nvPr>
            <p:ph type="body" idx="2"/>
          </p:nvPr>
        </p:nvSpPr>
        <p:spPr>
          <a:xfrm>
            <a:off x="495300" y="6324138"/>
            <a:ext cx="10291970" cy="310417"/>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250000"/>
              </a:lnSpc>
              <a:spcBef>
                <a:spcPts val="0"/>
              </a:spcBef>
              <a:spcAft>
                <a:spcPts val="0"/>
              </a:spcAft>
              <a:buClr>
                <a:srgbClr val="7F7F7F"/>
              </a:buClr>
              <a:buSzPts val="800"/>
              <a:buFont typeface="Arial"/>
              <a:buNone/>
              <a:defRPr sz="800" b="0" i="0" u="none" strike="noStrike" cap="none">
                <a:solidFill>
                  <a:srgbClr val="7F7F7F"/>
                </a:solidFill>
                <a:latin typeface="OblikW01-Light" panose="02000503000000020004" pitchFamily="50" charset="0"/>
                <a:ea typeface="OblikW01-Light" panose="02000503000000020004" pitchFamily="50" charset="0"/>
                <a:cs typeface="Arial"/>
                <a:sym typeface="Arial"/>
              </a:defRPr>
            </a:lvl1pPr>
            <a:lvl2pPr marL="914400" marR="0" lvl="1" indent="-228600" algn="l" rtl="0">
              <a:lnSpc>
                <a:spcPct val="225000"/>
              </a:lnSpc>
              <a:spcBef>
                <a:spcPts val="600"/>
              </a:spcBef>
              <a:spcAft>
                <a:spcPts val="0"/>
              </a:spcAft>
              <a:buClr>
                <a:srgbClr val="7F7F7F"/>
              </a:buClr>
              <a:buSzPts val="800"/>
              <a:buFont typeface="Arial"/>
              <a:buNone/>
              <a:defRPr sz="800" b="0" i="0" u="none" strike="noStrike" cap="none">
                <a:solidFill>
                  <a:srgbClr val="7F7F7F"/>
                </a:solidFill>
                <a:latin typeface="Arial"/>
                <a:ea typeface="Arial"/>
                <a:cs typeface="Arial"/>
                <a:sym typeface="Arial"/>
              </a:defRPr>
            </a:lvl2pPr>
            <a:lvl3pPr marL="1371600" marR="0" lvl="2" indent="-228600" algn="l" rtl="0">
              <a:lnSpc>
                <a:spcPct val="200000"/>
              </a:lnSpc>
              <a:spcBef>
                <a:spcPts val="600"/>
              </a:spcBef>
              <a:spcAft>
                <a:spcPts val="0"/>
              </a:spcAft>
              <a:buClr>
                <a:srgbClr val="7F7F7F"/>
              </a:buClr>
              <a:buSzPts val="800"/>
              <a:buFont typeface="Arial"/>
              <a:buNone/>
              <a:defRPr sz="800" b="0" i="0" u="none" strike="noStrike" cap="none">
                <a:solidFill>
                  <a:srgbClr val="7F7F7F"/>
                </a:solidFill>
                <a:latin typeface="Arial"/>
                <a:ea typeface="Arial"/>
                <a:cs typeface="Arial"/>
                <a:sym typeface="Arial"/>
              </a:defRPr>
            </a:lvl3pPr>
            <a:lvl4pPr marL="1828800" marR="0" lvl="3" indent="-228600" algn="l" rtl="0">
              <a:lnSpc>
                <a:spcPct val="175000"/>
              </a:lnSpc>
              <a:spcBef>
                <a:spcPts val="600"/>
              </a:spcBef>
              <a:spcAft>
                <a:spcPts val="0"/>
              </a:spcAft>
              <a:buClr>
                <a:srgbClr val="7F7F7F"/>
              </a:buClr>
              <a:buSzPts val="800"/>
              <a:buFont typeface="Arial"/>
              <a:buNone/>
              <a:defRPr sz="800" b="0" i="0" u="none" strike="noStrike" cap="none">
                <a:solidFill>
                  <a:srgbClr val="7F7F7F"/>
                </a:solidFill>
                <a:latin typeface="Arial"/>
                <a:ea typeface="Arial"/>
                <a:cs typeface="Arial"/>
                <a:sym typeface="Arial"/>
              </a:defRPr>
            </a:lvl4pPr>
            <a:lvl5pPr marL="2286000" marR="0" lvl="4" indent="-228600" algn="l" rtl="0">
              <a:lnSpc>
                <a:spcPct val="90000"/>
              </a:lnSpc>
              <a:spcBef>
                <a:spcPts val="600"/>
              </a:spcBef>
              <a:spcAft>
                <a:spcPts val="0"/>
              </a:spcAft>
              <a:buClr>
                <a:schemeClr val="dk1"/>
              </a:buClr>
              <a:buSzPts val="800"/>
              <a:buFont typeface="Arial"/>
              <a:buNone/>
              <a:defRPr sz="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6" name="Google Shape;16;p36"/>
          <p:cNvSpPr/>
          <p:nvPr/>
        </p:nvSpPr>
        <p:spPr>
          <a:xfrm>
            <a:off x="0" y="0"/>
            <a:ext cx="411480" cy="68580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7" name="Google Shape;17;p36"/>
          <p:cNvSpPr txBox="1"/>
          <p:nvPr/>
        </p:nvSpPr>
        <p:spPr>
          <a:xfrm rot="-5400000">
            <a:off x="-1264789" y="2940571"/>
            <a:ext cx="2931571" cy="365125"/>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2"/>
              </a:buClr>
              <a:buSzPts val="1400"/>
              <a:buFont typeface="Helvetica Neue"/>
              <a:buNone/>
            </a:pPr>
            <a:r>
              <a:rPr lang="en-US" sz="1400" b="0" i="0">
                <a:solidFill>
                  <a:schemeClr val="lt2"/>
                </a:solidFill>
                <a:latin typeface="OblikW01-Bold" panose="02000503000000020004" pitchFamily="50" charset="0"/>
                <a:ea typeface="Helvetica Neue"/>
                <a:cs typeface="Helvetica Neue"/>
                <a:sym typeface="Helvetica Neue"/>
              </a:rPr>
              <a:t>NICOX </a:t>
            </a:r>
            <a:r>
              <a:rPr lang="en-US" sz="1400" b="0" i="0">
                <a:solidFill>
                  <a:schemeClr val="lt2"/>
                </a:solidFill>
                <a:latin typeface="OblikW01-Light" panose="02000503000000020004" pitchFamily="50" charset="0"/>
                <a:ea typeface="Helvetica Neue"/>
                <a:cs typeface="Helvetica Neue"/>
                <a:sym typeface="Helvetica Neue"/>
              </a:rPr>
              <a:t>visible science</a:t>
            </a:r>
            <a:endParaRPr>
              <a:latin typeface="OblikW01-Light" panose="02000503000000020004" pitchFamily="50" charset="0"/>
            </a:endParaRPr>
          </a:p>
        </p:txBody>
      </p:sp>
      <p:sp>
        <p:nvSpPr>
          <p:cNvPr id="18" name="Google Shape;18;p36"/>
          <p:cNvSpPr txBox="1"/>
          <p:nvPr/>
        </p:nvSpPr>
        <p:spPr>
          <a:xfrm>
            <a:off x="-77002" y="6296229"/>
            <a:ext cx="572302" cy="365125"/>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fld id="{00000000-1234-1234-1234-123412341234}" type="slidenum">
              <a:rPr lang="en-US" sz="900" b="1" i="0">
                <a:solidFill>
                  <a:schemeClr val="lt2"/>
                </a:solidFill>
                <a:latin typeface="OblikW01-Light" panose="02000503000000020004" pitchFamily="50" charset="0"/>
                <a:ea typeface="Helvetica Neue"/>
                <a:cs typeface="Helvetica Neue"/>
                <a:sym typeface="Helvetica Neue"/>
              </a:rPr>
              <a:t>‹#›</a:t>
            </a:fld>
            <a:endParaRPr sz="900" b="1" i="0">
              <a:solidFill>
                <a:schemeClr val="lt2"/>
              </a:solidFill>
              <a:latin typeface="OblikW01-Light" panose="02000503000000020004" pitchFamily="50" charset="0"/>
              <a:ea typeface="Helvetica Neue"/>
              <a:cs typeface="Helvetica Neue"/>
              <a:sym typeface="Helvetica Neue"/>
            </a:endParaRPr>
          </a:p>
        </p:txBody>
      </p:sp>
      <p:pic>
        <p:nvPicPr>
          <p:cNvPr id="20" name="Google Shape;20;p36"/>
          <p:cNvPicPr preferRelativeResize="0"/>
          <p:nvPr/>
        </p:nvPicPr>
        <p:blipFill rotWithShape="1">
          <a:blip r:embed="rId3">
            <a:alphaModFix/>
          </a:blip>
          <a:srcRect l="69713"/>
          <a:stretch/>
        </p:blipFill>
        <p:spPr>
          <a:xfrm>
            <a:off x="33668" y="526571"/>
            <a:ext cx="336532" cy="331202"/>
          </a:xfrm>
          <a:prstGeom prst="rect">
            <a:avLst/>
          </a:prstGeom>
          <a:noFill/>
          <a:ln>
            <a:noFill/>
          </a:ln>
        </p:spPr>
      </p:pic>
      <p:sp>
        <p:nvSpPr>
          <p:cNvPr id="21" name="Google Shape;21;p36"/>
          <p:cNvSpPr txBox="1">
            <a:spLocks noGrp="1"/>
          </p:cNvSpPr>
          <p:nvPr>
            <p:ph type="body" idx="3"/>
          </p:nvPr>
        </p:nvSpPr>
        <p:spPr>
          <a:xfrm>
            <a:off x="622676" y="911277"/>
            <a:ext cx="11201400" cy="336906"/>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100000"/>
              </a:lnSpc>
              <a:spcBef>
                <a:spcPts val="0"/>
              </a:spcBef>
              <a:spcAft>
                <a:spcPts val="0"/>
              </a:spcAft>
              <a:buClr>
                <a:schemeClr val="accent2"/>
              </a:buClr>
              <a:buSzPts val="2000"/>
              <a:buFont typeface="Arial"/>
              <a:buNone/>
              <a:defRPr sz="2000" b="0" i="0" u="none" strike="noStrike" cap="none">
                <a:solidFill>
                  <a:schemeClr val="accent2"/>
                </a:solidFill>
                <a:latin typeface="OblikW01-Light" panose="02000503000000020004" pitchFamily="50" charset="0"/>
                <a:ea typeface="OblikW01-Light" panose="02000503000000020004" pitchFamily="50" charset="0"/>
                <a:cs typeface="Arial"/>
                <a:sym typeface="Arial"/>
              </a:defRPr>
            </a:lvl1pPr>
            <a:lvl2pPr marL="914400" marR="0" lvl="1" indent="-228600" algn="l" rtl="0">
              <a:lnSpc>
                <a:spcPct val="69230"/>
              </a:lnSpc>
              <a:spcBef>
                <a:spcPts val="0"/>
              </a:spcBef>
              <a:spcAft>
                <a:spcPts val="0"/>
              </a:spcAft>
              <a:buClr>
                <a:srgbClr val="7F7F7F"/>
              </a:buClr>
              <a:buSzPts val="2600"/>
              <a:buFont typeface="Arial"/>
              <a:buNone/>
              <a:defRPr sz="2600" b="0" i="0" u="none" strike="noStrike" cap="none">
                <a:solidFill>
                  <a:srgbClr val="7F7F7F"/>
                </a:solidFill>
                <a:latin typeface="Arial"/>
                <a:ea typeface="Arial"/>
                <a:cs typeface="Arial"/>
                <a:sym typeface="Arial"/>
              </a:defRPr>
            </a:lvl2pPr>
            <a:lvl3pPr marL="1371600" marR="0" lvl="2" indent="-228600" algn="l" rtl="0">
              <a:lnSpc>
                <a:spcPct val="61538"/>
              </a:lnSpc>
              <a:spcBef>
                <a:spcPts val="600"/>
              </a:spcBef>
              <a:spcAft>
                <a:spcPts val="0"/>
              </a:spcAft>
              <a:buClr>
                <a:srgbClr val="7F7F7F"/>
              </a:buClr>
              <a:buSzPts val="2600"/>
              <a:buFont typeface="Arial"/>
              <a:buNone/>
              <a:defRPr sz="2600" b="0" i="0" u="none" strike="noStrike" cap="none">
                <a:solidFill>
                  <a:srgbClr val="7F7F7F"/>
                </a:solidFill>
                <a:latin typeface="Arial"/>
                <a:ea typeface="Arial"/>
                <a:cs typeface="Arial"/>
                <a:sym typeface="Arial"/>
              </a:defRPr>
            </a:lvl3pPr>
            <a:lvl4pPr marL="1828800" marR="0" lvl="3" indent="-228600" algn="l" rtl="0">
              <a:lnSpc>
                <a:spcPct val="53846"/>
              </a:lnSpc>
              <a:spcBef>
                <a:spcPts val="600"/>
              </a:spcBef>
              <a:spcAft>
                <a:spcPts val="0"/>
              </a:spcAft>
              <a:buClr>
                <a:srgbClr val="7F7F7F"/>
              </a:buClr>
              <a:buSzPts val="2600"/>
              <a:buFont typeface="Arial"/>
              <a:buNone/>
              <a:defRPr sz="2600" b="0" i="0" u="none" strike="noStrike" cap="none">
                <a:solidFill>
                  <a:srgbClr val="7F7F7F"/>
                </a:solidFill>
                <a:latin typeface="Arial"/>
                <a:ea typeface="Arial"/>
                <a:cs typeface="Arial"/>
                <a:sym typeface="Arial"/>
              </a:defRPr>
            </a:lvl4pPr>
            <a:lvl5pPr marL="2286000" marR="0" lvl="4" indent="-228600" algn="l" rtl="0">
              <a:lnSpc>
                <a:spcPct val="90000"/>
              </a:lnSpc>
              <a:spcBef>
                <a:spcPts val="600"/>
              </a:spcBef>
              <a:spcAft>
                <a:spcPts val="0"/>
              </a:spcAft>
              <a:buClr>
                <a:schemeClr val="dk1"/>
              </a:buClr>
              <a:buSzPts val="2600"/>
              <a:buFont typeface="Arial"/>
              <a:buNone/>
              <a:defRPr sz="26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3944761053"/>
      </p:ext>
    </p:extLst>
  </p:cSld>
  <p:clrMapOvr>
    <a:masterClrMapping/>
  </p:clrMapOvr>
  <p:extLst>
    <p:ext uri="{DCECCB84-F9BA-43D5-87BE-67443E8EF086}">
      <p15:sldGuideLst xmlns:p15="http://schemas.microsoft.com/office/powerpoint/2012/main"/>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6_Title and Content" userDrawn="1">
  <p:cSld name="6_Title and Content">
    <p:bg>
      <p:bgPr>
        <a:solidFill>
          <a:srgbClr val="FFFFFF"/>
        </a:solidFill>
        <a:effectLst/>
      </p:bgPr>
    </p:bg>
    <p:spTree>
      <p:nvGrpSpPr>
        <p:cNvPr id="1" name="Shape 22"/>
        <p:cNvGrpSpPr/>
        <p:nvPr/>
      </p:nvGrpSpPr>
      <p:grpSpPr>
        <a:xfrm>
          <a:off x="0" y="0"/>
          <a:ext cx="0" cy="0"/>
          <a:chOff x="0" y="0"/>
          <a:chExt cx="0" cy="0"/>
        </a:xfrm>
      </p:grpSpPr>
      <p:sp>
        <p:nvSpPr>
          <p:cNvPr id="34" name="Google Shape;34;p37"/>
          <p:cNvSpPr txBox="1">
            <a:spLocks noGrp="1"/>
          </p:cNvSpPr>
          <p:nvPr>
            <p:ph type="body" idx="8"/>
          </p:nvPr>
        </p:nvSpPr>
        <p:spPr>
          <a:xfrm>
            <a:off x="421472" y="6091498"/>
            <a:ext cx="11349056" cy="233102"/>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250000"/>
              </a:lnSpc>
              <a:spcBef>
                <a:spcPts val="0"/>
              </a:spcBef>
              <a:spcAft>
                <a:spcPts val="0"/>
              </a:spcAft>
              <a:buClr>
                <a:srgbClr val="7F7F7F"/>
              </a:buClr>
              <a:buSzPts val="800"/>
              <a:buFont typeface="Arial"/>
              <a:buNone/>
              <a:defRPr sz="800" b="0" i="0" u="none" strike="noStrike" cap="none">
                <a:solidFill>
                  <a:srgbClr val="7F7F7F"/>
                </a:solidFill>
                <a:latin typeface="OblikW01-Light" panose="02000503000000020004" pitchFamily="50" charset="0"/>
                <a:ea typeface="OblikW01-Light" panose="02000503000000020004" pitchFamily="50" charset="0"/>
                <a:cs typeface="Arial"/>
                <a:sym typeface="Arial"/>
              </a:defRPr>
            </a:lvl1pPr>
            <a:lvl2pPr marL="914400" marR="0" lvl="1" indent="-228600" algn="l" rtl="0">
              <a:lnSpc>
                <a:spcPct val="225000"/>
              </a:lnSpc>
              <a:spcBef>
                <a:spcPts val="600"/>
              </a:spcBef>
              <a:spcAft>
                <a:spcPts val="0"/>
              </a:spcAft>
              <a:buClr>
                <a:srgbClr val="7F7F7F"/>
              </a:buClr>
              <a:buSzPts val="800"/>
              <a:buFont typeface="Arial"/>
              <a:buNone/>
              <a:defRPr sz="800" b="0" i="0" u="none" strike="noStrike" cap="none">
                <a:solidFill>
                  <a:srgbClr val="7F7F7F"/>
                </a:solidFill>
                <a:latin typeface="Arial"/>
                <a:ea typeface="Arial"/>
                <a:cs typeface="Arial"/>
                <a:sym typeface="Arial"/>
              </a:defRPr>
            </a:lvl2pPr>
            <a:lvl3pPr marL="1371600" marR="0" lvl="2" indent="-228600" algn="l" rtl="0">
              <a:lnSpc>
                <a:spcPct val="200000"/>
              </a:lnSpc>
              <a:spcBef>
                <a:spcPts val="600"/>
              </a:spcBef>
              <a:spcAft>
                <a:spcPts val="0"/>
              </a:spcAft>
              <a:buClr>
                <a:srgbClr val="7F7F7F"/>
              </a:buClr>
              <a:buSzPts val="800"/>
              <a:buFont typeface="Arial"/>
              <a:buNone/>
              <a:defRPr sz="800" b="0" i="0" u="none" strike="noStrike" cap="none">
                <a:solidFill>
                  <a:srgbClr val="7F7F7F"/>
                </a:solidFill>
                <a:latin typeface="Arial"/>
                <a:ea typeface="Arial"/>
                <a:cs typeface="Arial"/>
                <a:sym typeface="Arial"/>
              </a:defRPr>
            </a:lvl3pPr>
            <a:lvl4pPr marL="1828800" marR="0" lvl="3" indent="-228600" algn="l" rtl="0">
              <a:lnSpc>
                <a:spcPct val="175000"/>
              </a:lnSpc>
              <a:spcBef>
                <a:spcPts val="600"/>
              </a:spcBef>
              <a:spcAft>
                <a:spcPts val="0"/>
              </a:spcAft>
              <a:buClr>
                <a:srgbClr val="7F7F7F"/>
              </a:buClr>
              <a:buSzPts val="800"/>
              <a:buFont typeface="Arial"/>
              <a:buNone/>
              <a:defRPr sz="800" b="0" i="0" u="none" strike="noStrike" cap="none">
                <a:solidFill>
                  <a:srgbClr val="7F7F7F"/>
                </a:solidFill>
                <a:latin typeface="Arial"/>
                <a:ea typeface="Arial"/>
                <a:cs typeface="Arial"/>
                <a:sym typeface="Arial"/>
              </a:defRPr>
            </a:lvl4pPr>
            <a:lvl5pPr marL="2286000" marR="0" lvl="4" indent="-228600" algn="l" rtl="0">
              <a:lnSpc>
                <a:spcPct val="90000"/>
              </a:lnSpc>
              <a:spcBef>
                <a:spcPts val="600"/>
              </a:spcBef>
              <a:spcAft>
                <a:spcPts val="0"/>
              </a:spcAft>
              <a:buClr>
                <a:schemeClr val="dk1"/>
              </a:buClr>
              <a:buSzPts val="800"/>
              <a:buFont typeface="Arial"/>
              <a:buNone/>
              <a:defRPr sz="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5;p36">
            <a:extLst>
              <a:ext uri="{FF2B5EF4-FFF2-40B4-BE49-F238E27FC236}">
                <a16:creationId xmlns:a16="http://schemas.microsoft.com/office/drawing/2014/main" id="{F9DE235C-E695-49B7-E732-D3B35EBBE091}"/>
              </a:ext>
            </a:extLst>
          </p:cNvPr>
          <p:cNvSpPr txBox="1">
            <a:spLocks noGrp="1"/>
          </p:cNvSpPr>
          <p:nvPr>
            <p:ph type="body" idx="10"/>
          </p:nvPr>
        </p:nvSpPr>
        <p:spPr>
          <a:xfrm>
            <a:off x="1428750" y="6324138"/>
            <a:ext cx="9358520" cy="310417"/>
          </a:xfrm>
          <a:prstGeom prst="rect">
            <a:avLst/>
          </a:prstGeom>
          <a:noFill/>
          <a:ln>
            <a:noFill/>
          </a:ln>
        </p:spPr>
        <p:txBody>
          <a:bodyPr spcFirstLastPara="1" wrap="square" lIns="91425" tIns="45700" rIns="91425" bIns="45700" anchor="ctr" anchorCtr="0">
            <a:noAutofit/>
          </a:bodyPr>
          <a:lstStyle>
            <a:lvl1pPr marL="457200" marR="0" lvl="0" indent="-228600" algn="ctr" rtl="0">
              <a:lnSpc>
                <a:spcPct val="250000"/>
              </a:lnSpc>
              <a:spcBef>
                <a:spcPts val="0"/>
              </a:spcBef>
              <a:spcAft>
                <a:spcPts val="0"/>
              </a:spcAft>
              <a:buClr>
                <a:srgbClr val="7F7F7F"/>
              </a:buClr>
              <a:buSzPts val="800"/>
              <a:buFont typeface="Arial"/>
              <a:buNone/>
              <a:defRPr sz="800" b="0" i="0" u="none" strike="noStrike" cap="none">
                <a:solidFill>
                  <a:srgbClr val="7F7F7F"/>
                </a:solidFill>
                <a:latin typeface="OblikW01-Light" panose="02000503000000020004" pitchFamily="50" charset="0"/>
                <a:ea typeface="OblikW01-Light" panose="02000503000000020004" pitchFamily="50" charset="0"/>
                <a:cs typeface="Arial"/>
                <a:sym typeface="Arial"/>
              </a:defRPr>
            </a:lvl1pPr>
            <a:lvl2pPr marL="914400" marR="0" lvl="1" indent="-228600" algn="l" rtl="0">
              <a:lnSpc>
                <a:spcPct val="225000"/>
              </a:lnSpc>
              <a:spcBef>
                <a:spcPts val="600"/>
              </a:spcBef>
              <a:spcAft>
                <a:spcPts val="0"/>
              </a:spcAft>
              <a:buClr>
                <a:srgbClr val="7F7F7F"/>
              </a:buClr>
              <a:buSzPts val="800"/>
              <a:buFont typeface="Arial"/>
              <a:buNone/>
              <a:defRPr sz="800" b="0" i="0" u="none" strike="noStrike" cap="none">
                <a:solidFill>
                  <a:srgbClr val="7F7F7F"/>
                </a:solidFill>
                <a:latin typeface="Arial"/>
                <a:ea typeface="Arial"/>
                <a:cs typeface="Arial"/>
                <a:sym typeface="Arial"/>
              </a:defRPr>
            </a:lvl2pPr>
            <a:lvl3pPr marL="1371600" marR="0" lvl="2" indent="-228600" algn="l" rtl="0">
              <a:lnSpc>
                <a:spcPct val="200000"/>
              </a:lnSpc>
              <a:spcBef>
                <a:spcPts val="600"/>
              </a:spcBef>
              <a:spcAft>
                <a:spcPts val="0"/>
              </a:spcAft>
              <a:buClr>
                <a:srgbClr val="7F7F7F"/>
              </a:buClr>
              <a:buSzPts val="800"/>
              <a:buFont typeface="Arial"/>
              <a:buNone/>
              <a:defRPr sz="800" b="0" i="0" u="none" strike="noStrike" cap="none">
                <a:solidFill>
                  <a:srgbClr val="7F7F7F"/>
                </a:solidFill>
                <a:latin typeface="Arial"/>
                <a:ea typeface="Arial"/>
                <a:cs typeface="Arial"/>
                <a:sym typeface="Arial"/>
              </a:defRPr>
            </a:lvl3pPr>
            <a:lvl4pPr marL="1828800" marR="0" lvl="3" indent="-228600" algn="l" rtl="0">
              <a:lnSpc>
                <a:spcPct val="175000"/>
              </a:lnSpc>
              <a:spcBef>
                <a:spcPts val="600"/>
              </a:spcBef>
              <a:spcAft>
                <a:spcPts val="0"/>
              </a:spcAft>
              <a:buClr>
                <a:srgbClr val="7F7F7F"/>
              </a:buClr>
              <a:buSzPts val="800"/>
              <a:buFont typeface="Arial"/>
              <a:buNone/>
              <a:defRPr sz="800" b="0" i="0" u="none" strike="noStrike" cap="none">
                <a:solidFill>
                  <a:srgbClr val="7F7F7F"/>
                </a:solidFill>
                <a:latin typeface="Arial"/>
                <a:ea typeface="Arial"/>
                <a:cs typeface="Arial"/>
                <a:sym typeface="Arial"/>
              </a:defRPr>
            </a:lvl4pPr>
            <a:lvl5pPr marL="2286000" marR="0" lvl="4" indent="-228600" algn="l" rtl="0">
              <a:lnSpc>
                <a:spcPct val="90000"/>
              </a:lnSpc>
              <a:spcBef>
                <a:spcPts val="600"/>
              </a:spcBef>
              <a:spcAft>
                <a:spcPts val="0"/>
              </a:spcAft>
              <a:buClr>
                <a:schemeClr val="dk1"/>
              </a:buClr>
              <a:buSzPts val="800"/>
              <a:buFont typeface="Arial"/>
              <a:buNone/>
              <a:defRPr sz="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3" name="Google Shape;23;p37"/>
          <p:cNvSpPr txBox="1">
            <a:spLocks noGrp="1"/>
          </p:cNvSpPr>
          <p:nvPr>
            <p:ph type="body" idx="1"/>
          </p:nvPr>
        </p:nvSpPr>
        <p:spPr>
          <a:xfrm>
            <a:off x="495300" y="918907"/>
            <a:ext cx="11201400" cy="336906"/>
          </a:xfrm>
          <a:prstGeom prst="rect">
            <a:avLst/>
          </a:prstGeom>
          <a:noFill/>
          <a:ln>
            <a:noFill/>
          </a:ln>
        </p:spPr>
        <p:txBody>
          <a:bodyPr spcFirstLastPara="1" wrap="square" lIns="91425" tIns="45700" rIns="91425" bIns="45700" anchor="ctr" anchorCtr="0">
            <a:noAutofit/>
          </a:bodyPr>
          <a:lstStyle>
            <a:lvl1pPr marL="457200" marR="0" lvl="0" indent="-228600" algn="ctr" rtl="0">
              <a:lnSpc>
                <a:spcPct val="100000"/>
              </a:lnSpc>
              <a:spcBef>
                <a:spcPts val="0"/>
              </a:spcBef>
              <a:spcAft>
                <a:spcPts val="0"/>
              </a:spcAft>
              <a:buClr>
                <a:schemeClr val="lt1"/>
              </a:buClr>
              <a:buSzPts val="2400"/>
              <a:buFont typeface="Arial"/>
              <a:buNone/>
              <a:defRPr sz="2000" b="0" i="0" u="none" strike="noStrike" cap="none">
                <a:solidFill>
                  <a:srgbClr val="F15D22"/>
                </a:solidFill>
                <a:latin typeface="OblikW01-Light" panose="02000503000000020004" pitchFamily="50" charset="0"/>
                <a:ea typeface="OblikW01-Light" panose="02000503000000020004" pitchFamily="50" charset="0"/>
                <a:cs typeface="Arial"/>
                <a:sym typeface="Arial"/>
              </a:defRPr>
            </a:lvl1pPr>
            <a:lvl2pPr marL="914400" marR="0" lvl="1" indent="-228600" algn="l" rtl="0">
              <a:lnSpc>
                <a:spcPct val="69230"/>
              </a:lnSpc>
              <a:spcBef>
                <a:spcPts val="0"/>
              </a:spcBef>
              <a:spcAft>
                <a:spcPts val="0"/>
              </a:spcAft>
              <a:buClr>
                <a:srgbClr val="7F7F7F"/>
              </a:buClr>
              <a:buSzPts val="2600"/>
              <a:buFont typeface="Arial"/>
              <a:buNone/>
              <a:defRPr sz="2600" b="0" i="0" u="none" strike="noStrike" cap="none">
                <a:solidFill>
                  <a:srgbClr val="7F7F7F"/>
                </a:solidFill>
                <a:latin typeface="Arial"/>
                <a:ea typeface="Arial"/>
                <a:cs typeface="Arial"/>
                <a:sym typeface="Arial"/>
              </a:defRPr>
            </a:lvl2pPr>
            <a:lvl3pPr marL="1371600" marR="0" lvl="2" indent="-228600" algn="l" rtl="0">
              <a:lnSpc>
                <a:spcPct val="61538"/>
              </a:lnSpc>
              <a:spcBef>
                <a:spcPts val="600"/>
              </a:spcBef>
              <a:spcAft>
                <a:spcPts val="0"/>
              </a:spcAft>
              <a:buClr>
                <a:srgbClr val="7F7F7F"/>
              </a:buClr>
              <a:buSzPts val="2600"/>
              <a:buFont typeface="Arial"/>
              <a:buNone/>
              <a:defRPr sz="2600" b="0" i="0" u="none" strike="noStrike" cap="none">
                <a:solidFill>
                  <a:srgbClr val="7F7F7F"/>
                </a:solidFill>
                <a:latin typeface="Arial"/>
                <a:ea typeface="Arial"/>
                <a:cs typeface="Arial"/>
                <a:sym typeface="Arial"/>
              </a:defRPr>
            </a:lvl3pPr>
            <a:lvl4pPr marL="1828800" marR="0" lvl="3" indent="-228600" algn="l" rtl="0">
              <a:lnSpc>
                <a:spcPct val="53846"/>
              </a:lnSpc>
              <a:spcBef>
                <a:spcPts val="600"/>
              </a:spcBef>
              <a:spcAft>
                <a:spcPts val="0"/>
              </a:spcAft>
              <a:buClr>
                <a:srgbClr val="7F7F7F"/>
              </a:buClr>
              <a:buSzPts val="2600"/>
              <a:buFont typeface="Arial"/>
              <a:buNone/>
              <a:defRPr sz="2600" b="0" i="0" u="none" strike="noStrike" cap="none">
                <a:solidFill>
                  <a:srgbClr val="7F7F7F"/>
                </a:solidFill>
                <a:latin typeface="Arial"/>
                <a:ea typeface="Arial"/>
                <a:cs typeface="Arial"/>
                <a:sym typeface="Arial"/>
              </a:defRPr>
            </a:lvl4pPr>
            <a:lvl5pPr marL="2286000" marR="0" lvl="4" indent="-228600" algn="l" rtl="0">
              <a:lnSpc>
                <a:spcPct val="90000"/>
              </a:lnSpc>
              <a:spcBef>
                <a:spcPts val="600"/>
              </a:spcBef>
              <a:spcAft>
                <a:spcPts val="0"/>
              </a:spcAft>
              <a:buClr>
                <a:schemeClr val="dk1"/>
              </a:buClr>
              <a:buSzPts val="2600"/>
              <a:buFont typeface="Arial"/>
              <a:buNone/>
              <a:defRPr sz="26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4" name="Google Shape;24;p37"/>
          <p:cNvSpPr txBox="1">
            <a:spLocks noGrp="1"/>
          </p:cNvSpPr>
          <p:nvPr>
            <p:ph type="title"/>
          </p:nvPr>
        </p:nvSpPr>
        <p:spPr>
          <a:xfrm>
            <a:off x="495300" y="415290"/>
            <a:ext cx="11201400" cy="552450"/>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chemeClr val="accent1"/>
              </a:buClr>
              <a:buSzPts val="2800"/>
              <a:buFont typeface="Arial"/>
              <a:buNone/>
              <a:defRPr sz="2600" b="1" i="0" u="none" strike="noStrike" cap="none">
                <a:solidFill>
                  <a:schemeClr val="accent1"/>
                </a:solidFill>
                <a:latin typeface="OblikW01-Bold" panose="02000503000000020004" pitchFamily="50" charset="0"/>
                <a:ea typeface="OblikW01-Bold" panose="02000503000000020004" pitchFamily="50"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26" name="Google Shape;26;p37"/>
          <p:cNvSpPr txBox="1">
            <a:spLocks noGrp="1"/>
          </p:cNvSpPr>
          <p:nvPr>
            <p:ph type="body" idx="2"/>
          </p:nvPr>
        </p:nvSpPr>
        <p:spPr>
          <a:xfrm>
            <a:off x="482888" y="1617574"/>
            <a:ext cx="3384838" cy="1238459"/>
          </a:xfrm>
          <a:prstGeom prst="rect">
            <a:avLst/>
          </a:prstGeom>
          <a:solidFill>
            <a:schemeClr val="accent4"/>
          </a:solidFill>
          <a:ln>
            <a:noFill/>
          </a:ln>
        </p:spPr>
        <p:txBody>
          <a:bodyPr spcFirstLastPara="1" wrap="square" lIns="91425" tIns="45700" rIns="91425" bIns="45700" anchor="ctr" anchorCtr="0">
            <a:noAutofit/>
          </a:bodyPr>
          <a:lstStyle>
            <a:lvl1pPr marL="457200" marR="0" lvl="0" indent="-228600" algn="ctr" rtl="0">
              <a:lnSpc>
                <a:spcPct val="111111"/>
              </a:lnSpc>
              <a:spcBef>
                <a:spcPts val="0"/>
              </a:spcBef>
              <a:spcAft>
                <a:spcPts val="0"/>
              </a:spcAft>
              <a:buClr>
                <a:srgbClr val="FFFFFF"/>
              </a:buClr>
              <a:buSzPts val="1800"/>
              <a:buFont typeface="Arial"/>
              <a:buNone/>
              <a:defRPr sz="1800" b="0" i="0" u="none" strike="noStrike" cap="none">
                <a:solidFill>
                  <a:srgbClr val="FFFFFF"/>
                </a:solidFill>
                <a:latin typeface="OblikW01-Bold" panose="02000503000000020004" pitchFamily="50" charset="0"/>
                <a:ea typeface="OblikW01-Bold" panose="02000503000000020004" pitchFamily="50" charset="0"/>
                <a:cs typeface="Arial"/>
                <a:sym typeface="Arial"/>
              </a:defRPr>
            </a:lvl1pPr>
            <a:lvl2pPr marL="914400" marR="0" lvl="1" indent="-228600" algn="l" rtl="0">
              <a:lnSpc>
                <a:spcPct val="112500"/>
              </a:lnSpc>
              <a:spcBef>
                <a:spcPts val="600"/>
              </a:spcBef>
              <a:spcAft>
                <a:spcPts val="0"/>
              </a:spcAft>
              <a:buClr>
                <a:srgbClr val="FFFFFF"/>
              </a:buClr>
              <a:buSzPts val="1600"/>
              <a:buFont typeface="Arial"/>
              <a:buNone/>
              <a:defRPr sz="1600" b="0" i="0" u="none" strike="noStrike" cap="none">
                <a:solidFill>
                  <a:srgbClr val="FFFFFF"/>
                </a:solidFill>
                <a:latin typeface="Arial"/>
                <a:ea typeface="Arial"/>
                <a:cs typeface="Arial"/>
                <a:sym typeface="Arial"/>
              </a:defRPr>
            </a:lvl2pPr>
            <a:lvl3pPr marL="1371600" marR="0" lvl="2" indent="-228600" algn="l" rtl="0">
              <a:lnSpc>
                <a:spcPct val="114285"/>
              </a:lnSpc>
              <a:spcBef>
                <a:spcPts val="600"/>
              </a:spcBef>
              <a:spcAft>
                <a:spcPts val="0"/>
              </a:spcAft>
              <a:buClr>
                <a:srgbClr val="FFFFFF"/>
              </a:buClr>
              <a:buSzPts val="1400"/>
              <a:buFont typeface="Arial"/>
              <a:buNone/>
              <a:defRPr sz="1400" b="0" i="0" u="none" strike="noStrike" cap="none">
                <a:solidFill>
                  <a:srgbClr val="FFFFFF"/>
                </a:solidFill>
                <a:latin typeface="Arial"/>
                <a:ea typeface="Arial"/>
                <a:cs typeface="Arial"/>
                <a:sym typeface="Arial"/>
              </a:defRPr>
            </a:lvl3pPr>
            <a:lvl4pPr marL="1828800" marR="0" lvl="3" indent="-228600" algn="l" rtl="0">
              <a:lnSpc>
                <a:spcPct val="116666"/>
              </a:lnSpc>
              <a:spcBef>
                <a:spcPts val="600"/>
              </a:spcBef>
              <a:spcAft>
                <a:spcPts val="0"/>
              </a:spcAft>
              <a:buClr>
                <a:srgbClr val="FFFFFF"/>
              </a:buClr>
              <a:buSzPts val="1200"/>
              <a:buFont typeface="Arial"/>
              <a:buNone/>
              <a:defRPr sz="1200" b="0" i="0" u="none" strike="noStrike" cap="none">
                <a:solidFill>
                  <a:srgbClr val="FFFFFF"/>
                </a:solidFill>
                <a:latin typeface="Arial"/>
                <a:ea typeface="Arial"/>
                <a:cs typeface="Arial"/>
                <a:sym typeface="Arial"/>
              </a:defRPr>
            </a:lvl4pPr>
            <a:lvl5pPr marL="2286000" marR="0" lvl="4" indent="-228600" algn="l" rtl="0">
              <a:lnSpc>
                <a:spcPct val="90000"/>
              </a:lnSpc>
              <a:spcBef>
                <a:spcPts val="600"/>
              </a:spcBef>
              <a:spcAft>
                <a:spcPts val="0"/>
              </a:spcAft>
              <a:buClr>
                <a:srgbClr val="FFFFFF"/>
              </a:buClr>
              <a:buSzPts val="1800"/>
              <a:buFont typeface="Arial"/>
              <a:buNone/>
              <a:defRPr sz="1800" b="0" i="0" u="none" strike="noStrike" cap="none">
                <a:solidFill>
                  <a:srgbClr val="FFFFFF"/>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7" name="Google Shape;27;p37"/>
          <p:cNvSpPr txBox="1">
            <a:spLocks noGrp="1"/>
          </p:cNvSpPr>
          <p:nvPr>
            <p:ph type="body" idx="3"/>
          </p:nvPr>
        </p:nvSpPr>
        <p:spPr>
          <a:xfrm>
            <a:off x="3958018" y="1612918"/>
            <a:ext cx="7734300" cy="1241936"/>
          </a:xfrm>
          <a:prstGeom prst="rect">
            <a:avLst/>
          </a:prstGeom>
          <a:noFill/>
          <a:ln>
            <a:noFill/>
          </a:ln>
        </p:spPr>
        <p:txBody>
          <a:bodyPr spcFirstLastPara="1" wrap="square" lIns="91425" tIns="45700" rIns="91425" bIns="45700" anchor="ctr" anchorCtr="0">
            <a:noAutofit/>
          </a:bodyPr>
          <a:lstStyle>
            <a:lvl1pPr marL="457200" marR="0" lvl="0" indent="-317500" algn="l" rtl="0">
              <a:lnSpc>
                <a:spcPct val="142857"/>
              </a:lnSpc>
              <a:spcBef>
                <a:spcPts val="0"/>
              </a:spcBef>
              <a:spcAft>
                <a:spcPts val="0"/>
              </a:spcAft>
              <a:buClr>
                <a:schemeClr val="dk1"/>
              </a:buClr>
              <a:buSzPts val="1400"/>
              <a:buFont typeface="Arial"/>
              <a:buChar char="•"/>
              <a:defRPr sz="1400" b="0" i="0" u="none" strike="noStrike" cap="none">
                <a:solidFill>
                  <a:schemeClr val="dk1"/>
                </a:solidFill>
                <a:latin typeface="OblikW01-Light" panose="02000503000000020004" pitchFamily="50" charset="0"/>
                <a:ea typeface="OblikW01-Light" panose="02000503000000020004" pitchFamily="50" charset="0"/>
                <a:cs typeface="Arial"/>
                <a:sym typeface="Arial"/>
              </a:defRPr>
            </a:lvl1pPr>
            <a:lvl2pPr marL="914400" marR="0" lvl="1" indent="-228600" algn="l" rtl="0">
              <a:lnSpc>
                <a:spcPct val="112500"/>
              </a:lnSpc>
              <a:spcBef>
                <a:spcPts val="600"/>
              </a:spcBef>
              <a:spcAft>
                <a:spcPts val="0"/>
              </a:spcAft>
              <a:buClr>
                <a:srgbClr val="FFFFFF"/>
              </a:buClr>
              <a:buSzPts val="1600"/>
              <a:buFont typeface="Arial"/>
              <a:buNone/>
              <a:defRPr sz="1600" b="0" i="0" u="none" strike="noStrike" cap="none">
                <a:solidFill>
                  <a:srgbClr val="FFFFFF"/>
                </a:solidFill>
                <a:latin typeface="Arial"/>
                <a:ea typeface="Arial"/>
                <a:cs typeface="Arial"/>
                <a:sym typeface="Arial"/>
              </a:defRPr>
            </a:lvl2pPr>
            <a:lvl3pPr marL="1371600" marR="0" lvl="2" indent="-228600" algn="l" rtl="0">
              <a:lnSpc>
                <a:spcPct val="114285"/>
              </a:lnSpc>
              <a:spcBef>
                <a:spcPts val="600"/>
              </a:spcBef>
              <a:spcAft>
                <a:spcPts val="0"/>
              </a:spcAft>
              <a:buClr>
                <a:srgbClr val="FFFFFF"/>
              </a:buClr>
              <a:buSzPts val="1400"/>
              <a:buFont typeface="Arial"/>
              <a:buNone/>
              <a:defRPr sz="1400" b="0" i="0" u="none" strike="noStrike" cap="none">
                <a:solidFill>
                  <a:srgbClr val="FFFFFF"/>
                </a:solidFill>
                <a:latin typeface="Arial"/>
                <a:ea typeface="Arial"/>
                <a:cs typeface="Arial"/>
                <a:sym typeface="Arial"/>
              </a:defRPr>
            </a:lvl3pPr>
            <a:lvl4pPr marL="1828800" marR="0" lvl="3" indent="-228600" algn="l" rtl="0">
              <a:lnSpc>
                <a:spcPct val="116666"/>
              </a:lnSpc>
              <a:spcBef>
                <a:spcPts val="600"/>
              </a:spcBef>
              <a:spcAft>
                <a:spcPts val="0"/>
              </a:spcAft>
              <a:buClr>
                <a:srgbClr val="FFFFFF"/>
              </a:buClr>
              <a:buSzPts val="1200"/>
              <a:buFont typeface="Arial"/>
              <a:buNone/>
              <a:defRPr sz="1200" b="0" i="0" u="none" strike="noStrike" cap="none">
                <a:solidFill>
                  <a:srgbClr val="FFFFFF"/>
                </a:solidFill>
                <a:latin typeface="Arial"/>
                <a:ea typeface="Arial"/>
                <a:cs typeface="Arial"/>
                <a:sym typeface="Arial"/>
              </a:defRPr>
            </a:lvl4pPr>
            <a:lvl5pPr marL="2286000" marR="0" lvl="4" indent="-228600" algn="l" rtl="0">
              <a:lnSpc>
                <a:spcPct val="90000"/>
              </a:lnSpc>
              <a:spcBef>
                <a:spcPts val="600"/>
              </a:spcBef>
              <a:spcAft>
                <a:spcPts val="0"/>
              </a:spcAft>
              <a:buClr>
                <a:srgbClr val="FFFFFF"/>
              </a:buClr>
              <a:buSzPts val="1800"/>
              <a:buFont typeface="Arial"/>
              <a:buNone/>
              <a:defRPr sz="1800" b="0" i="0" u="none" strike="noStrike" cap="none">
                <a:solidFill>
                  <a:srgbClr val="FFFFFF"/>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9" name="Google Shape;29;p37"/>
          <p:cNvSpPr txBox="1">
            <a:spLocks noGrp="1"/>
          </p:cNvSpPr>
          <p:nvPr>
            <p:ph type="body" idx="4"/>
          </p:nvPr>
        </p:nvSpPr>
        <p:spPr>
          <a:xfrm>
            <a:off x="482888" y="3237557"/>
            <a:ext cx="3384838" cy="1238459"/>
          </a:xfrm>
          <a:prstGeom prst="rect">
            <a:avLst/>
          </a:prstGeom>
          <a:solidFill>
            <a:srgbClr val="7F7F7F"/>
          </a:solidFill>
          <a:ln>
            <a:noFill/>
          </a:ln>
        </p:spPr>
        <p:txBody>
          <a:bodyPr spcFirstLastPara="1" wrap="square" lIns="91425" tIns="45700" rIns="91425" bIns="45700" anchor="ctr" anchorCtr="0">
            <a:noAutofit/>
          </a:bodyPr>
          <a:lstStyle>
            <a:lvl1pPr marL="457200" marR="0" lvl="0" indent="-228600" algn="ctr" rtl="0">
              <a:lnSpc>
                <a:spcPct val="111111"/>
              </a:lnSpc>
              <a:spcBef>
                <a:spcPts val="0"/>
              </a:spcBef>
              <a:spcAft>
                <a:spcPts val="0"/>
              </a:spcAft>
              <a:buClr>
                <a:srgbClr val="FFFFFF"/>
              </a:buClr>
              <a:buSzPts val="1800"/>
              <a:buFont typeface="Arial"/>
              <a:buNone/>
              <a:defRPr sz="1800" b="0" i="0" u="none" strike="noStrike" cap="none">
                <a:solidFill>
                  <a:srgbClr val="FFFFFF"/>
                </a:solidFill>
                <a:latin typeface="OblikW01-Bold" panose="02000503000000020004" pitchFamily="50" charset="0"/>
                <a:ea typeface="OblikW01-Bold" panose="02000503000000020004" pitchFamily="50" charset="0"/>
                <a:cs typeface="Arial"/>
                <a:sym typeface="Arial"/>
              </a:defRPr>
            </a:lvl1pPr>
            <a:lvl2pPr marL="914400" marR="0" lvl="1" indent="-228600" algn="l" rtl="0">
              <a:lnSpc>
                <a:spcPct val="112500"/>
              </a:lnSpc>
              <a:spcBef>
                <a:spcPts val="600"/>
              </a:spcBef>
              <a:spcAft>
                <a:spcPts val="0"/>
              </a:spcAft>
              <a:buClr>
                <a:srgbClr val="FFFFFF"/>
              </a:buClr>
              <a:buSzPts val="1600"/>
              <a:buFont typeface="Arial"/>
              <a:buNone/>
              <a:defRPr sz="1600" b="0" i="0" u="none" strike="noStrike" cap="none">
                <a:solidFill>
                  <a:srgbClr val="FFFFFF"/>
                </a:solidFill>
                <a:latin typeface="Arial"/>
                <a:ea typeface="Arial"/>
                <a:cs typeface="Arial"/>
                <a:sym typeface="Arial"/>
              </a:defRPr>
            </a:lvl2pPr>
            <a:lvl3pPr marL="1371600" marR="0" lvl="2" indent="-228600" algn="l" rtl="0">
              <a:lnSpc>
                <a:spcPct val="114285"/>
              </a:lnSpc>
              <a:spcBef>
                <a:spcPts val="600"/>
              </a:spcBef>
              <a:spcAft>
                <a:spcPts val="0"/>
              </a:spcAft>
              <a:buClr>
                <a:srgbClr val="FFFFFF"/>
              </a:buClr>
              <a:buSzPts val="1400"/>
              <a:buFont typeface="Arial"/>
              <a:buNone/>
              <a:defRPr sz="1400" b="0" i="0" u="none" strike="noStrike" cap="none">
                <a:solidFill>
                  <a:srgbClr val="FFFFFF"/>
                </a:solidFill>
                <a:latin typeface="Arial"/>
                <a:ea typeface="Arial"/>
                <a:cs typeface="Arial"/>
                <a:sym typeface="Arial"/>
              </a:defRPr>
            </a:lvl3pPr>
            <a:lvl4pPr marL="1828800" marR="0" lvl="3" indent="-228600" algn="l" rtl="0">
              <a:lnSpc>
                <a:spcPct val="116666"/>
              </a:lnSpc>
              <a:spcBef>
                <a:spcPts val="600"/>
              </a:spcBef>
              <a:spcAft>
                <a:spcPts val="0"/>
              </a:spcAft>
              <a:buClr>
                <a:srgbClr val="FFFFFF"/>
              </a:buClr>
              <a:buSzPts val="1200"/>
              <a:buFont typeface="Arial"/>
              <a:buNone/>
              <a:defRPr sz="1200" b="0" i="0" u="none" strike="noStrike" cap="none">
                <a:solidFill>
                  <a:srgbClr val="FFFFFF"/>
                </a:solidFill>
                <a:latin typeface="Arial"/>
                <a:ea typeface="Arial"/>
                <a:cs typeface="Arial"/>
                <a:sym typeface="Arial"/>
              </a:defRPr>
            </a:lvl4pPr>
            <a:lvl5pPr marL="2286000" marR="0" lvl="4" indent="-228600" algn="l" rtl="0">
              <a:lnSpc>
                <a:spcPct val="90000"/>
              </a:lnSpc>
              <a:spcBef>
                <a:spcPts val="600"/>
              </a:spcBef>
              <a:spcAft>
                <a:spcPts val="0"/>
              </a:spcAft>
              <a:buClr>
                <a:srgbClr val="FFFFFF"/>
              </a:buClr>
              <a:buSzPts val="1800"/>
              <a:buFont typeface="Arial"/>
              <a:buNone/>
              <a:defRPr sz="1800" b="0" i="0" u="none" strike="noStrike" cap="none">
                <a:solidFill>
                  <a:srgbClr val="FFFFFF"/>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0" name="Google Shape;30;p37"/>
          <p:cNvSpPr txBox="1">
            <a:spLocks noGrp="1"/>
          </p:cNvSpPr>
          <p:nvPr>
            <p:ph type="body" idx="5"/>
          </p:nvPr>
        </p:nvSpPr>
        <p:spPr>
          <a:xfrm>
            <a:off x="482888" y="4857541"/>
            <a:ext cx="3384838" cy="1238459"/>
          </a:xfrm>
          <a:prstGeom prst="rect">
            <a:avLst/>
          </a:prstGeom>
          <a:solidFill>
            <a:schemeClr val="accent1"/>
          </a:solidFill>
          <a:ln>
            <a:noFill/>
          </a:ln>
        </p:spPr>
        <p:txBody>
          <a:bodyPr spcFirstLastPara="1" wrap="square" lIns="91425" tIns="45700" rIns="91425" bIns="45700" anchor="ctr" anchorCtr="0">
            <a:noAutofit/>
          </a:bodyPr>
          <a:lstStyle>
            <a:lvl1pPr marL="457200" marR="0" lvl="0" indent="-228600" algn="ctr" rtl="0">
              <a:lnSpc>
                <a:spcPct val="111111"/>
              </a:lnSpc>
              <a:spcBef>
                <a:spcPts val="0"/>
              </a:spcBef>
              <a:spcAft>
                <a:spcPts val="0"/>
              </a:spcAft>
              <a:buClr>
                <a:srgbClr val="FFFFFF"/>
              </a:buClr>
              <a:buSzPts val="1800"/>
              <a:buFont typeface="Arial"/>
              <a:buNone/>
              <a:defRPr sz="1800" b="0" i="0" u="none" strike="noStrike" cap="none">
                <a:solidFill>
                  <a:srgbClr val="FFFFFF"/>
                </a:solidFill>
                <a:latin typeface="OblikW01-Bold" panose="02000503000000020004" pitchFamily="50" charset="0"/>
                <a:ea typeface="OblikW01-Bold" panose="02000503000000020004" pitchFamily="50" charset="0"/>
                <a:cs typeface="Arial"/>
                <a:sym typeface="Arial"/>
              </a:defRPr>
            </a:lvl1pPr>
            <a:lvl2pPr marL="914400" marR="0" lvl="1" indent="-228600" algn="l" rtl="0">
              <a:lnSpc>
                <a:spcPct val="112500"/>
              </a:lnSpc>
              <a:spcBef>
                <a:spcPts val="600"/>
              </a:spcBef>
              <a:spcAft>
                <a:spcPts val="0"/>
              </a:spcAft>
              <a:buClr>
                <a:srgbClr val="FFFFFF"/>
              </a:buClr>
              <a:buSzPts val="1600"/>
              <a:buFont typeface="Arial"/>
              <a:buNone/>
              <a:defRPr sz="1600" b="0" i="0" u="none" strike="noStrike" cap="none">
                <a:solidFill>
                  <a:srgbClr val="FFFFFF"/>
                </a:solidFill>
                <a:latin typeface="Arial"/>
                <a:ea typeface="Arial"/>
                <a:cs typeface="Arial"/>
                <a:sym typeface="Arial"/>
              </a:defRPr>
            </a:lvl2pPr>
            <a:lvl3pPr marL="1371600" marR="0" lvl="2" indent="-228600" algn="l" rtl="0">
              <a:lnSpc>
                <a:spcPct val="114285"/>
              </a:lnSpc>
              <a:spcBef>
                <a:spcPts val="600"/>
              </a:spcBef>
              <a:spcAft>
                <a:spcPts val="0"/>
              </a:spcAft>
              <a:buClr>
                <a:srgbClr val="FFFFFF"/>
              </a:buClr>
              <a:buSzPts val="1400"/>
              <a:buFont typeface="Arial"/>
              <a:buNone/>
              <a:defRPr sz="1400" b="0" i="0" u="none" strike="noStrike" cap="none">
                <a:solidFill>
                  <a:srgbClr val="FFFFFF"/>
                </a:solidFill>
                <a:latin typeface="Arial"/>
                <a:ea typeface="Arial"/>
                <a:cs typeface="Arial"/>
                <a:sym typeface="Arial"/>
              </a:defRPr>
            </a:lvl3pPr>
            <a:lvl4pPr marL="1828800" marR="0" lvl="3" indent="-228600" algn="l" rtl="0">
              <a:lnSpc>
                <a:spcPct val="116666"/>
              </a:lnSpc>
              <a:spcBef>
                <a:spcPts val="600"/>
              </a:spcBef>
              <a:spcAft>
                <a:spcPts val="0"/>
              </a:spcAft>
              <a:buClr>
                <a:srgbClr val="FFFFFF"/>
              </a:buClr>
              <a:buSzPts val="1200"/>
              <a:buFont typeface="Arial"/>
              <a:buNone/>
              <a:defRPr sz="1200" b="0" i="0" u="none" strike="noStrike" cap="none">
                <a:solidFill>
                  <a:srgbClr val="FFFFFF"/>
                </a:solidFill>
                <a:latin typeface="Arial"/>
                <a:ea typeface="Arial"/>
                <a:cs typeface="Arial"/>
                <a:sym typeface="Arial"/>
              </a:defRPr>
            </a:lvl4pPr>
            <a:lvl5pPr marL="2286000" marR="0" lvl="4" indent="-228600" algn="l" rtl="0">
              <a:lnSpc>
                <a:spcPct val="90000"/>
              </a:lnSpc>
              <a:spcBef>
                <a:spcPts val="600"/>
              </a:spcBef>
              <a:spcAft>
                <a:spcPts val="0"/>
              </a:spcAft>
              <a:buClr>
                <a:srgbClr val="FFFFFF"/>
              </a:buClr>
              <a:buSzPts val="1800"/>
              <a:buFont typeface="Arial"/>
              <a:buNone/>
              <a:defRPr sz="1800" b="0" i="0" u="none" strike="noStrike" cap="none">
                <a:solidFill>
                  <a:srgbClr val="FFFFFF"/>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2" name="Google Shape;32;p37"/>
          <p:cNvSpPr txBox="1">
            <a:spLocks noGrp="1"/>
          </p:cNvSpPr>
          <p:nvPr>
            <p:ph type="body" idx="6"/>
          </p:nvPr>
        </p:nvSpPr>
        <p:spPr>
          <a:xfrm>
            <a:off x="3958018" y="3232930"/>
            <a:ext cx="7734300" cy="1241936"/>
          </a:xfrm>
          <a:prstGeom prst="rect">
            <a:avLst/>
          </a:prstGeom>
          <a:noFill/>
          <a:ln>
            <a:noFill/>
          </a:ln>
        </p:spPr>
        <p:txBody>
          <a:bodyPr spcFirstLastPara="1" wrap="square" lIns="91425" tIns="45700" rIns="91425" bIns="45700" anchor="ctr" anchorCtr="0">
            <a:noAutofit/>
          </a:bodyPr>
          <a:lstStyle>
            <a:lvl1pPr marL="457200" marR="0" lvl="0" indent="-317500" algn="l" rtl="0">
              <a:lnSpc>
                <a:spcPct val="142857"/>
              </a:lnSpc>
              <a:spcBef>
                <a:spcPts val="0"/>
              </a:spcBef>
              <a:spcAft>
                <a:spcPts val="0"/>
              </a:spcAft>
              <a:buClr>
                <a:schemeClr val="dk1"/>
              </a:buClr>
              <a:buSzPts val="1400"/>
              <a:buFont typeface="Arial"/>
              <a:buChar char="•"/>
              <a:defRPr sz="1400" b="0" i="0" u="none" strike="noStrike" cap="none">
                <a:solidFill>
                  <a:schemeClr val="dk1"/>
                </a:solidFill>
                <a:latin typeface="OblikW01-Light" panose="02000503000000020004" pitchFamily="50" charset="0"/>
                <a:ea typeface="OblikW01-Light" panose="02000503000000020004" pitchFamily="50" charset="0"/>
                <a:cs typeface="Arial"/>
                <a:sym typeface="Arial"/>
              </a:defRPr>
            </a:lvl1pPr>
            <a:lvl2pPr marL="914400" marR="0" lvl="1" indent="-228600" algn="l" rtl="0">
              <a:lnSpc>
                <a:spcPct val="112500"/>
              </a:lnSpc>
              <a:spcBef>
                <a:spcPts val="600"/>
              </a:spcBef>
              <a:spcAft>
                <a:spcPts val="0"/>
              </a:spcAft>
              <a:buClr>
                <a:srgbClr val="FFFFFF"/>
              </a:buClr>
              <a:buSzPts val="1600"/>
              <a:buFont typeface="Arial"/>
              <a:buNone/>
              <a:defRPr sz="1600" b="0" i="0" u="none" strike="noStrike" cap="none">
                <a:solidFill>
                  <a:srgbClr val="FFFFFF"/>
                </a:solidFill>
                <a:latin typeface="Arial"/>
                <a:ea typeface="Arial"/>
                <a:cs typeface="Arial"/>
                <a:sym typeface="Arial"/>
              </a:defRPr>
            </a:lvl2pPr>
            <a:lvl3pPr marL="1371600" marR="0" lvl="2" indent="-228600" algn="l" rtl="0">
              <a:lnSpc>
                <a:spcPct val="114285"/>
              </a:lnSpc>
              <a:spcBef>
                <a:spcPts val="600"/>
              </a:spcBef>
              <a:spcAft>
                <a:spcPts val="0"/>
              </a:spcAft>
              <a:buClr>
                <a:srgbClr val="FFFFFF"/>
              </a:buClr>
              <a:buSzPts val="1400"/>
              <a:buFont typeface="Arial"/>
              <a:buNone/>
              <a:defRPr sz="1400" b="0" i="0" u="none" strike="noStrike" cap="none">
                <a:solidFill>
                  <a:srgbClr val="FFFFFF"/>
                </a:solidFill>
                <a:latin typeface="Arial"/>
                <a:ea typeface="Arial"/>
                <a:cs typeface="Arial"/>
                <a:sym typeface="Arial"/>
              </a:defRPr>
            </a:lvl3pPr>
            <a:lvl4pPr marL="1828800" marR="0" lvl="3" indent="-228600" algn="l" rtl="0">
              <a:lnSpc>
                <a:spcPct val="116666"/>
              </a:lnSpc>
              <a:spcBef>
                <a:spcPts val="600"/>
              </a:spcBef>
              <a:spcAft>
                <a:spcPts val="0"/>
              </a:spcAft>
              <a:buClr>
                <a:srgbClr val="FFFFFF"/>
              </a:buClr>
              <a:buSzPts val="1200"/>
              <a:buFont typeface="Arial"/>
              <a:buNone/>
              <a:defRPr sz="1200" b="0" i="0" u="none" strike="noStrike" cap="none">
                <a:solidFill>
                  <a:srgbClr val="FFFFFF"/>
                </a:solidFill>
                <a:latin typeface="Arial"/>
                <a:ea typeface="Arial"/>
                <a:cs typeface="Arial"/>
                <a:sym typeface="Arial"/>
              </a:defRPr>
            </a:lvl4pPr>
            <a:lvl5pPr marL="2286000" marR="0" lvl="4" indent="-228600" algn="l" rtl="0">
              <a:lnSpc>
                <a:spcPct val="90000"/>
              </a:lnSpc>
              <a:spcBef>
                <a:spcPts val="600"/>
              </a:spcBef>
              <a:spcAft>
                <a:spcPts val="0"/>
              </a:spcAft>
              <a:buClr>
                <a:srgbClr val="FFFFFF"/>
              </a:buClr>
              <a:buSzPts val="1800"/>
              <a:buFont typeface="Arial"/>
              <a:buNone/>
              <a:defRPr sz="1800" b="0" i="0" u="none" strike="noStrike" cap="none">
                <a:solidFill>
                  <a:srgbClr val="FFFFFF"/>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3" name="Google Shape;33;p37"/>
          <p:cNvSpPr txBox="1">
            <a:spLocks noGrp="1"/>
          </p:cNvSpPr>
          <p:nvPr>
            <p:ph type="body" idx="7"/>
          </p:nvPr>
        </p:nvSpPr>
        <p:spPr>
          <a:xfrm>
            <a:off x="3958018" y="4852942"/>
            <a:ext cx="7734300" cy="1241936"/>
          </a:xfrm>
          <a:prstGeom prst="rect">
            <a:avLst/>
          </a:prstGeom>
          <a:noFill/>
          <a:ln>
            <a:noFill/>
          </a:ln>
        </p:spPr>
        <p:txBody>
          <a:bodyPr spcFirstLastPara="1" wrap="square" lIns="91425" tIns="45700" rIns="91425" bIns="45700" anchor="ctr" anchorCtr="0">
            <a:noAutofit/>
          </a:bodyPr>
          <a:lstStyle>
            <a:lvl1pPr marL="457200" marR="0" lvl="0" indent="-317500" algn="l" rtl="0">
              <a:lnSpc>
                <a:spcPct val="142857"/>
              </a:lnSpc>
              <a:spcBef>
                <a:spcPts val="0"/>
              </a:spcBef>
              <a:spcAft>
                <a:spcPts val="0"/>
              </a:spcAft>
              <a:buClr>
                <a:schemeClr val="dk1"/>
              </a:buClr>
              <a:buSzPts val="1400"/>
              <a:buFont typeface="Arial"/>
              <a:buChar char="•"/>
              <a:defRPr sz="1400" b="0" i="0" u="none" strike="noStrike" cap="none">
                <a:solidFill>
                  <a:schemeClr val="dk1"/>
                </a:solidFill>
                <a:latin typeface="OblikW01-Light" panose="02000503000000020004" pitchFamily="50" charset="0"/>
                <a:ea typeface="OblikW01-Light" panose="02000503000000020004" pitchFamily="50" charset="0"/>
                <a:cs typeface="Arial"/>
                <a:sym typeface="Arial"/>
              </a:defRPr>
            </a:lvl1pPr>
            <a:lvl2pPr marL="914400" marR="0" lvl="1" indent="-228600" algn="l" rtl="0">
              <a:lnSpc>
                <a:spcPct val="112500"/>
              </a:lnSpc>
              <a:spcBef>
                <a:spcPts val="600"/>
              </a:spcBef>
              <a:spcAft>
                <a:spcPts val="0"/>
              </a:spcAft>
              <a:buClr>
                <a:srgbClr val="FFFFFF"/>
              </a:buClr>
              <a:buSzPts val="1600"/>
              <a:buFont typeface="Arial"/>
              <a:buNone/>
              <a:defRPr sz="1600" b="0" i="0" u="none" strike="noStrike" cap="none">
                <a:solidFill>
                  <a:srgbClr val="FFFFFF"/>
                </a:solidFill>
                <a:latin typeface="Arial"/>
                <a:ea typeface="Arial"/>
                <a:cs typeface="Arial"/>
                <a:sym typeface="Arial"/>
              </a:defRPr>
            </a:lvl2pPr>
            <a:lvl3pPr marL="1371600" marR="0" lvl="2" indent="-228600" algn="l" rtl="0">
              <a:lnSpc>
                <a:spcPct val="114285"/>
              </a:lnSpc>
              <a:spcBef>
                <a:spcPts val="600"/>
              </a:spcBef>
              <a:spcAft>
                <a:spcPts val="0"/>
              </a:spcAft>
              <a:buClr>
                <a:srgbClr val="FFFFFF"/>
              </a:buClr>
              <a:buSzPts val="1400"/>
              <a:buFont typeface="Arial"/>
              <a:buNone/>
              <a:defRPr sz="1400" b="0" i="0" u="none" strike="noStrike" cap="none">
                <a:solidFill>
                  <a:srgbClr val="FFFFFF"/>
                </a:solidFill>
                <a:latin typeface="Arial"/>
                <a:ea typeface="Arial"/>
                <a:cs typeface="Arial"/>
                <a:sym typeface="Arial"/>
              </a:defRPr>
            </a:lvl3pPr>
            <a:lvl4pPr marL="1828800" marR="0" lvl="3" indent="-228600" algn="l" rtl="0">
              <a:lnSpc>
                <a:spcPct val="116666"/>
              </a:lnSpc>
              <a:spcBef>
                <a:spcPts val="600"/>
              </a:spcBef>
              <a:spcAft>
                <a:spcPts val="0"/>
              </a:spcAft>
              <a:buClr>
                <a:srgbClr val="FFFFFF"/>
              </a:buClr>
              <a:buSzPts val="1200"/>
              <a:buFont typeface="Arial"/>
              <a:buNone/>
              <a:defRPr sz="1200" b="0" i="0" u="none" strike="noStrike" cap="none">
                <a:solidFill>
                  <a:srgbClr val="FFFFFF"/>
                </a:solidFill>
                <a:latin typeface="Arial"/>
                <a:ea typeface="Arial"/>
                <a:cs typeface="Arial"/>
                <a:sym typeface="Arial"/>
              </a:defRPr>
            </a:lvl4pPr>
            <a:lvl5pPr marL="2286000" marR="0" lvl="4" indent="-228600" algn="l" rtl="0">
              <a:lnSpc>
                <a:spcPct val="90000"/>
              </a:lnSpc>
              <a:spcBef>
                <a:spcPts val="600"/>
              </a:spcBef>
              <a:spcAft>
                <a:spcPts val="0"/>
              </a:spcAft>
              <a:buClr>
                <a:srgbClr val="FFFFFF"/>
              </a:buClr>
              <a:buSzPts val="1800"/>
              <a:buFont typeface="Arial"/>
              <a:buNone/>
              <a:defRPr sz="1800" b="0" i="0" u="none" strike="noStrike" cap="none">
                <a:solidFill>
                  <a:srgbClr val="FFFFFF"/>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6" name="Google Shape;16;p36">
            <a:extLst>
              <a:ext uri="{FF2B5EF4-FFF2-40B4-BE49-F238E27FC236}">
                <a16:creationId xmlns:a16="http://schemas.microsoft.com/office/drawing/2014/main" id="{40CB553C-FD7E-5F0A-0947-6556E33F3959}"/>
              </a:ext>
            </a:extLst>
          </p:cNvPr>
          <p:cNvSpPr/>
          <p:nvPr userDrawn="1"/>
        </p:nvSpPr>
        <p:spPr>
          <a:xfrm>
            <a:off x="0" y="0"/>
            <a:ext cx="411480" cy="68580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7" name="Google Shape;17;p36">
            <a:extLst>
              <a:ext uri="{FF2B5EF4-FFF2-40B4-BE49-F238E27FC236}">
                <a16:creationId xmlns:a16="http://schemas.microsoft.com/office/drawing/2014/main" id="{5033D696-16F9-C9FA-09DA-D2D64050F881}"/>
              </a:ext>
            </a:extLst>
          </p:cNvPr>
          <p:cNvSpPr txBox="1"/>
          <p:nvPr userDrawn="1"/>
        </p:nvSpPr>
        <p:spPr>
          <a:xfrm rot="16200000">
            <a:off x="-1264789" y="2940571"/>
            <a:ext cx="2931571" cy="365125"/>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2"/>
              </a:buClr>
              <a:buSzPts val="1400"/>
              <a:buFont typeface="Helvetica Neue"/>
              <a:buNone/>
            </a:pPr>
            <a:r>
              <a:rPr lang="en-US" sz="1400" b="0" i="0">
                <a:solidFill>
                  <a:schemeClr val="lt2"/>
                </a:solidFill>
                <a:latin typeface="OblikW01-Bold" panose="02000503000000020004" pitchFamily="50" charset="0"/>
                <a:ea typeface="Helvetica Neue"/>
                <a:cs typeface="Helvetica Neue"/>
                <a:sym typeface="Helvetica Neue"/>
              </a:rPr>
              <a:t>NICOX </a:t>
            </a:r>
            <a:r>
              <a:rPr lang="en-US" sz="1400" b="0" i="0">
                <a:solidFill>
                  <a:schemeClr val="lt2"/>
                </a:solidFill>
                <a:latin typeface="OblikW01-Light" panose="02000503000000020004" pitchFamily="50" charset="0"/>
                <a:ea typeface="Helvetica Neue"/>
                <a:cs typeface="Helvetica Neue"/>
                <a:sym typeface="Helvetica Neue"/>
              </a:rPr>
              <a:t>visible science</a:t>
            </a:r>
            <a:endParaRPr>
              <a:latin typeface="OblikW01-Light" panose="02000503000000020004" pitchFamily="50" charset="0"/>
            </a:endParaRPr>
          </a:p>
        </p:txBody>
      </p:sp>
      <p:sp>
        <p:nvSpPr>
          <p:cNvPr id="8" name="Google Shape;18;p36">
            <a:extLst>
              <a:ext uri="{FF2B5EF4-FFF2-40B4-BE49-F238E27FC236}">
                <a16:creationId xmlns:a16="http://schemas.microsoft.com/office/drawing/2014/main" id="{E368EA58-84F4-DCA6-1D73-E525DD4B8EF8}"/>
              </a:ext>
            </a:extLst>
          </p:cNvPr>
          <p:cNvSpPr txBox="1"/>
          <p:nvPr userDrawn="1"/>
        </p:nvSpPr>
        <p:spPr>
          <a:xfrm>
            <a:off x="-77002" y="6296229"/>
            <a:ext cx="572302" cy="365125"/>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fld id="{00000000-1234-1234-1234-123412341234}" type="slidenum">
              <a:rPr lang="en-US" sz="900" b="1" i="0">
                <a:solidFill>
                  <a:schemeClr val="lt2"/>
                </a:solidFill>
                <a:latin typeface="OblikW01-Light" panose="02000503000000020004" pitchFamily="50" charset="0"/>
                <a:ea typeface="Helvetica Neue"/>
                <a:cs typeface="Helvetica Neue"/>
                <a:sym typeface="Helvetica Neue"/>
              </a:rPr>
              <a:t>‹#›</a:t>
            </a:fld>
            <a:endParaRPr sz="900" b="1" i="0">
              <a:solidFill>
                <a:schemeClr val="lt2"/>
              </a:solidFill>
              <a:latin typeface="OblikW01-Light" panose="02000503000000020004" pitchFamily="50" charset="0"/>
              <a:ea typeface="Helvetica Neue"/>
              <a:cs typeface="Helvetica Neue"/>
              <a:sym typeface="Helvetica Neue"/>
            </a:endParaRPr>
          </a:p>
        </p:txBody>
      </p:sp>
      <p:pic>
        <p:nvPicPr>
          <p:cNvPr id="10" name="Google Shape;20;p36">
            <a:extLst>
              <a:ext uri="{FF2B5EF4-FFF2-40B4-BE49-F238E27FC236}">
                <a16:creationId xmlns:a16="http://schemas.microsoft.com/office/drawing/2014/main" id="{E4EE240E-C54A-7164-0931-FF9E416E913A}"/>
              </a:ext>
            </a:extLst>
          </p:cNvPr>
          <p:cNvPicPr preferRelativeResize="0"/>
          <p:nvPr userDrawn="1"/>
        </p:nvPicPr>
        <p:blipFill rotWithShape="1">
          <a:blip r:embed="rId2">
            <a:alphaModFix/>
          </a:blip>
          <a:srcRect l="69713"/>
          <a:stretch/>
        </p:blipFill>
        <p:spPr>
          <a:xfrm>
            <a:off x="33668" y="526571"/>
            <a:ext cx="336532" cy="331202"/>
          </a:xfrm>
          <a:prstGeom prst="rect">
            <a:avLst/>
          </a:prstGeom>
          <a:noFill/>
          <a:ln>
            <a:noFill/>
          </a:ln>
        </p:spPr>
      </p:pic>
      <p:pic>
        <p:nvPicPr>
          <p:cNvPr id="11" name="Google Shape;14;p36">
            <a:extLst>
              <a:ext uri="{FF2B5EF4-FFF2-40B4-BE49-F238E27FC236}">
                <a16:creationId xmlns:a16="http://schemas.microsoft.com/office/drawing/2014/main" id="{295D792F-906D-9650-1D95-A52C8CA38D4A}"/>
              </a:ext>
            </a:extLst>
          </p:cNvPr>
          <p:cNvPicPr preferRelativeResize="0"/>
          <p:nvPr userDrawn="1"/>
        </p:nvPicPr>
        <p:blipFill rotWithShape="1">
          <a:blip r:embed="rId3">
            <a:alphaModFix/>
          </a:blip>
          <a:srcRect/>
          <a:stretch/>
        </p:blipFill>
        <p:spPr>
          <a:xfrm>
            <a:off x="10787270" y="6323361"/>
            <a:ext cx="1054928" cy="311194"/>
          </a:xfrm>
          <a:prstGeom prst="rect">
            <a:avLst/>
          </a:prstGeom>
          <a:noFill/>
          <a:ln>
            <a:noFill/>
          </a:ln>
        </p:spPr>
      </p:pic>
    </p:spTree>
    <p:extLst>
      <p:ext uri="{BB962C8B-B14F-4D97-AF65-F5344CB8AC3E}">
        <p14:creationId xmlns:p14="http://schemas.microsoft.com/office/powerpoint/2010/main" val="25402307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1_Title and Content" userDrawn="1">
  <p:cSld name="1_Title and Content">
    <p:bg>
      <p:bgPr>
        <a:solidFill>
          <a:srgbClr val="FFFFFF"/>
        </a:solidFill>
        <a:effectLst/>
      </p:bgPr>
    </p:bg>
    <p:spTree>
      <p:nvGrpSpPr>
        <p:cNvPr id="1" name="Shape 43"/>
        <p:cNvGrpSpPr/>
        <p:nvPr/>
      </p:nvGrpSpPr>
      <p:grpSpPr>
        <a:xfrm>
          <a:off x="0" y="0"/>
          <a:ext cx="0" cy="0"/>
          <a:chOff x="0" y="0"/>
          <a:chExt cx="0" cy="0"/>
        </a:xfrm>
      </p:grpSpPr>
      <p:sp>
        <p:nvSpPr>
          <p:cNvPr id="44" name="Google Shape;44;p39"/>
          <p:cNvSpPr txBox="1">
            <a:spLocks noGrp="1"/>
          </p:cNvSpPr>
          <p:nvPr>
            <p:ph type="body" idx="1"/>
          </p:nvPr>
        </p:nvSpPr>
        <p:spPr>
          <a:xfrm>
            <a:off x="731838" y="1600201"/>
            <a:ext cx="10964862" cy="4346902"/>
          </a:xfrm>
          <a:prstGeom prst="rect">
            <a:avLst/>
          </a:prstGeom>
          <a:noFill/>
          <a:ln>
            <a:noFill/>
          </a:ln>
        </p:spPr>
        <p:txBody>
          <a:bodyPr spcFirstLastPara="1" wrap="square" lIns="91425" tIns="45700" rIns="91425" bIns="45700" anchor="t" anchorCtr="0">
            <a:noAutofit/>
          </a:bodyPr>
          <a:lstStyle>
            <a:lvl1pPr marL="457200" marR="0" lvl="0" indent="-342900" algn="l" rtl="0">
              <a:lnSpc>
                <a:spcPct val="111111"/>
              </a:lnSpc>
              <a:spcBef>
                <a:spcPts val="0"/>
              </a:spcBef>
              <a:spcAft>
                <a:spcPts val="0"/>
              </a:spcAft>
              <a:buClr>
                <a:schemeClr val="dk1"/>
              </a:buClr>
              <a:buSzPts val="1800"/>
              <a:buFont typeface="Arial"/>
              <a:buChar char="•"/>
              <a:defRPr sz="1800" b="0" i="0" u="none" strike="noStrike" cap="none">
                <a:solidFill>
                  <a:schemeClr val="dk1"/>
                </a:solidFill>
                <a:latin typeface="OblikW01-Light" panose="02000503000000020004" pitchFamily="50" charset="0"/>
                <a:ea typeface="OblikW01-Light" panose="02000503000000020004" pitchFamily="50" charset="0"/>
                <a:cs typeface="Arial"/>
                <a:sym typeface="Arial"/>
              </a:defRPr>
            </a:lvl1pPr>
            <a:lvl2pPr marL="914400" marR="0" lvl="1" indent="-330200" algn="l" rtl="0">
              <a:lnSpc>
                <a:spcPct val="1125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2pPr>
            <a:lvl3pPr marL="1371600" marR="0" lvl="2" indent="-317500" algn="l" rtl="0">
              <a:lnSpc>
                <a:spcPct val="114285"/>
              </a:lnSpc>
              <a:spcBef>
                <a:spcPts val="6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3pPr>
            <a:lvl4pPr marL="1828800" marR="0" lvl="3" indent="-304800" algn="l" rtl="0">
              <a:lnSpc>
                <a:spcPct val="116666"/>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4pPr>
            <a:lvl5pPr marL="2286000" marR="0" lvl="4" indent="-342900" algn="l" rtl="0">
              <a:lnSpc>
                <a:spcPct val="90000"/>
              </a:lnSpc>
              <a:spcBef>
                <a:spcPts val="6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45" name="Google Shape;45;p39"/>
          <p:cNvSpPr txBox="1">
            <a:spLocks noGrp="1"/>
          </p:cNvSpPr>
          <p:nvPr>
            <p:ph type="body" idx="2"/>
          </p:nvPr>
        </p:nvSpPr>
        <p:spPr>
          <a:xfrm>
            <a:off x="495300" y="915097"/>
            <a:ext cx="11201400" cy="336906"/>
          </a:xfrm>
          <a:prstGeom prst="rect">
            <a:avLst/>
          </a:prstGeom>
          <a:noFill/>
          <a:ln>
            <a:noFill/>
          </a:ln>
        </p:spPr>
        <p:txBody>
          <a:bodyPr spcFirstLastPara="1" wrap="square" lIns="91425" tIns="45700" rIns="91425" bIns="45700" anchor="ctr" anchorCtr="0">
            <a:noAutofit/>
          </a:bodyPr>
          <a:lstStyle>
            <a:lvl1pPr marL="457200" marR="0" lvl="0" indent="-228600" algn="ctr" rtl="0">
              <a:lnSpc>
                <a:spcPct val="100000"/>
              </a:lnSpc>
              <a:spcBef>
                <a:spcPts val="0"/>
              </a:spcBef>
              <a:spcAft>
                <a:spcPts val="0"/>
              </a:spcAft>
              <a:buClr>
                <a:schemeClr val="lt1"/>
              </a:buClr>
              <a:buSzPts val="2400"/>
              <a:buFont typeface="Arial"/>
              <a:buNone/>
              <a:defRPr sz="2000" b="0" i="0" u="none" strike="noStrike" cap="none">
                <a:solidFill>
                  <a:srgbClr val="F15D22"/>
                </a:solidFill>
                <a:latin typeface="OblikW01-Light" panose="02000503000000020004" pitchFamily="50" charset="0"/>
                <a:ea typeface="OblikW01-Light" panose="02000503000000020004" pitchFamily="50" charset="0"/>
                <a:cs typeface="Arial"/>
                <a:sym typeface="Arial"/>
              </a:defRPr>
            </a:lvl1pPr>
            <a:lvl2pPr marL="914400" marR="0" lvl="1" indent="-228600" algn="l" rtl="0">
              <a:lnSpc>
                <a:spcPct val="69230"/>
              </a:lnSpc>
              <a:spcBef>
                <a:spcPts val="0"/>
              </a:spcBef>
              <a:spcAft>
                <a:spcPts val="0"/>
              </a:spcAft>
              <a:buClr>
                <a:srgbClr val="7F7F7F"/>
              </a:buClr>
              <a:buSzPts val="2600"/>
              <a:buFont typeface="Arial"/>
              <a:buNone/>
              <a:defRPr sz="2600" b="0" i="0" u="none" strike="noStrike" cap="none">
                <a:solidFill>
                  <a:srgbClr val="7F7F7F"/>
                </a:solidFill>
                <a:latin typeface="Arial"/>
                <a:ea typeface="Arial"/>
                <a:cs typeface="Arial"/>
                <a:sym typeface="Arial"/>
              </a:defRPr>
            </a:lvl2pPr>
            <a:lvl3pPr marL="1371600" marR="0" lvl="2" indent="-228600" algn="l" rtl="0">
              <a:lnSpc>
                <a:spcPct val="61538"/>
              </a:lnSpc>
              <a:spcBef>
                <a:spcPts val="600"/>
              </a:spcBef>
              <a:spcAft>
                <a:spcPts val="0"/>
              </a:spcAft>
              <a:buClr>
                <a:srgbClr val="7F7F7F"/>
              </a:buClr>
              <a:buSzPts val="2600"/>
              <a:buFont typeface="Arial"/>
              <a:buNone/>
              <a:defRPr sz="2600" b="0" i="0" u="none" strike="noStrike" cap="none">
                <a:solidFill>
                  <a:srgbClr val="7F7F7F"/>
                </a:solidFill>
                <a:latin typeface="Arial"/>
                <a:ea typeface="Arial"/>
                <a:cs typeface="Arial"/>
                <a:sym typeface="Arial"/>
              </a:defRPr>
            </a:lvl3pPr>
            <a:lvl4pPr marL="1828800" marR="0" lvl="3" indent="-228600" algn="l" rtl="0">
              <a:lnSpc>
                <a:spcPct val="53846"/>
              </a:lnSpc>
              <a:spcBef>
                <a:spcPts val="600"/>
              </a:spcBef>
              <a:spcAft>
                <a:spcPts val="0"/>
              </a:spcAft>
              <a:buClr>
                <a:srgbClr val="7F7F7F"/>
              </a:buClr>
              <a:buSzPts val="2600"/>
              <a:buFont typeface="Arial"/>
              <a:buNone/>
              <a:defRPr sz="2600" b="0" i="0" u="none" strike="noStrike" cap="none">
                <a:solidFill>
                  <a:srgbClr val="7F7F7F"/>
                </a:solidFill>
                <a:latin typeface="Arial"/>
                <a:ea typeface="Arial"/>
                <a:cs typeface="Arial"/>
                <a:sym typeface="Arial"/>
              </a:defRPr>
            </a:lvl4pPr>
            <a:lvl5pPr marL="2286000" marR="0" lvl="4" indent="-228600" algn="l" rtl="0">
              <a:lnSpc>
                <a:spcPct val="90000"/>
              </a:lnSpc>
              <a:spcBef>
                <a:spcPts val="600"/>
              </a:spcBef>
              <a:spcAft>
                <a:spcPts val="0"/>
              </a:spcAft>
              <a:buClr>
                <a:schemeClr val="dk1"/>
              </a:buClr>
              <a:buSzPts val="2600"/>
              <a:buFont typeface="Arial"/>
              <a:buNone/>
              <a:defRPr sz="26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46" name="Google Shape;46;p39"/>
          <p:cNvSpPr txBox="1">
            <a:spLocks noGrp="1"/>
          </p:cNvSpPr>
          <p:nvPr>
            <p:ph type="title"/>
          </p:nvPr>
        </p:nvSpPr>
        <p:spPr>
          <a:xfrm>
            <a:off x="495300" y="419100"/>
            <a:ext cx="11201400" cy="552450"/>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chemeClr val="accent1"/>
              </a:buClr>
              <a:buSzPts val="2800"/>
              <a:buFont typeface="Arial"/>
              <a:buNone/>
              <a:defRPr sz="2600" b="1" i="0" u="none" strike="noStrike" cap="none">
                <a:solidFill>
                  <a:schemeClr val="accent1"/>
                </a:solidFill>
                <a:latin typeface="OblikW01-Bold" panose="02000503000000020004" pitchFamily="50" charset="0"/>
                <a:ea typeface="OblikW01-Bold" panose="02000503000000020004" pitchFamily="50"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cxnSp>
        <p:nvCxnSpPr>
          <p:cNvPr id="49" name="Google Shape;49;p39"/>
          <p:cNvCxnSpPr/>
          <p:nvPr/>
        </p:nvCxnSpPr>
        <p:spPr>
          <a:xfrm rot="10800000">
            <a:off x="488950" y="6339122"/>
            <a:ext cx="11207750" cy="0"/>
          </a:xfrm>
          <a:prstGeom prst="straightConnector1">
            <a:avLst/>
          </a:prstGeom>
          <a:noFill/>
          <a:ln w="9525" cap="flat" cmpd="sng">
            <a:solidFill>
              <a:schemeClr val="accent5"/>
            </a:solidFill>
            <a:prstDash val="solid"/>
            <a:miter lim="800000"/>
            <a:headEnd type="none" w="sm" len="sm"/>
            <a:tailEnd type="none" w="sm" len="sm"/>
          </a:ln>
        </p:spPr>
      </p:cxnSp>
      <p:sp>
        <p:nvSpPr>
          <p:cNvPr id="50" name="Google Shape;50;p39"/>
          <p:cNvSpPr txBox="1">
            <a:spLocks noGrp="1"/>
          </p:cNvSpPr>
          <p:nvPr>
            <p:ph type="body" idx="3"/>
          </p:nvPr>
        </p:nvSpPr>
        <p:spPr>
          <a:xfrm>
            <a:off x="421472" y="6091498"/>
            <a:ext cx="11349056" cy="233102"/>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250000"/>
              </a:lnSpc>
              <a:spcBef>
                <a:spcPts val="0"/>
              </a:spcBef>
              <a:spcAft>
                <a:spcPts val="0"/>
              </a:spcAft>
              <a:buClr>
                <a:srgbClr val="7F7F7F"/>
              </a:buClr>
              <a:buSzPts val="800"/>
              <a:buFont typeface="Arial"/>
              <a:buNone/>
              <a:defRPr sz="800" b="0" i="0" u="none" strike="noStrike" cap="none">
                <a:solidFill>
                  <a:srgbClr val="7F7F7F"/>
                </a:solidFill>
                <a:latin typeface="OblikW01-Light" panose="02000503000000020004" pitchFamily="50" charset="0"/>
                <a:ea typeface="OblikW01-Light" panose="02000503000000020004" pitchFamily="50" charset="0"/>
                <a:cs typeface="Arial"/>
                <a:sym typeface="Arial"/>
              </a:defRPr>
            </a:lvl1pPr>
            <a:lvl2pPr marL="914400" marR="0" lvl="1" indent="-228600" algn="l" rtl="0">
              <a:lnSpc>
                <a:spcPct val="225000"/>
              </a:lnSpc>
              <a:spcBef>
                <a:spcPts val="600"/>
              </a:spcBef>
              <a:spcAft>
                <a:spcPts val="0"/>
              </a:spcAft>
              <a:buClr>
                <a:srgbClr val="7F7F7F"/>
              </a:buClr>
              <a:buSzPts val="800"/>
              <a:buFont typeface="Arial"/>
              <a:buNone/>
              <a:defRPr sz="800" b="0" i="0" u="none" strike="noStrike" cap="none">
                <a:solidFill>
                  <a:srgbClr val="7F7F7F"/>
                </a:solidFill>
                <a:latin typeface="Arial"/>
                <a:ea typeface="Arial"/>
                <a:cs typeface="Arial"/>
                <a:sym typeface="Arial"/>
              </a:defRPr>
            </a:lvl2pPr>
            <a:lvl3pPr marL="1371600" marR="0" lvl="2" indent="-228600" algn="l" rtl="0">
              <a:lnSpc>
                <a:spcPct val="200000"/>
              </a:lnSpc>
              <a:spcBef>
                <a:spcPts val="600"/>
              </a:spcBef>
              <a:spcAft>
                <a:spcPts val="0"/>
              </a:spcAft>
              <a:buClr>
                <a:srgbClr val="7F7F7F"/>
              </a:buClr>
              <a:buSzPts val="800"/>
              <a:buFont typeface="Arial"/>
              <a:buNone/>
              <a:defRPr sz="800" b="0" i="0" u="none" strike="noStrike" cap="none">
                <a:solidFill>
                  <a:srgbClr val="7F7F7F"/>
                </a:solidFill>
                <a:latin typeface="Arial"/>
                <a:ea typeface="Arial"/>
                <a:cs typeface="Arial"/>
                <a:sym typeface="Arial"/>
              </a:defRPr>
            </a:lvl3pPr>
            <a:lvl4pPr marL="1828800" marR="0" lvl="3" indent="-228600" algn="l" rtl="0">
              <a:lnSpc>
                <a:spcPct val="175000"/>
              </a:lnSpc>
              <a:spcBef>
                <a:spcPts val="600"/>
              </a:spcBef>
              <a:spcAft>
                <a:spcPts val="0"/>
              </a:spcAft>
              <a:buClr>
                <a:srgbClr val="7F7F7F"/>
              </a:buClr>
              <a:buSzPts val="800"/>
              <a:buFont typeface="Arial"/>
              <a:buNone/>
              <a:defRPr sz="800" b="0" i="0" u="none" strike="noStrike" cap="none">
                <a:solidFill>
                  <a:srgbClr val="7F7F7F"/>
                </a:solidFill>
                <a:latin typeface="Arial"/>
                <a:ea typeface="Arial"/>
                <a:cs typeface="Arial"/>
                <a:sym typeface="Arial"/>
              </a:defRPr>
            </a:lvl4pPr>
            <a:lvl5pPr marL="2286000" marR="0" lvl="4" indent="-228600" algn="l" rtl="0">
              <a:lnSpc>
                <a:spcPct val="90000"/>
              </a:lnSpc>
              <a:spcBef>
                <a:spcPts val="600"/>
              </a:spcBef>
              <a:spcAft>
                <a:spcPts val="0"/>
              </a:spcAft>
              <a:buClr>
                <a:schemeClr val="dk1"/>
              </a:buClr>
              <a:buSzPts val="800"/>
              <a:buFont typeface="Arial"/>
              <a:buNone/>
              <a:defRPr sz="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 name="Google Shape;16;p36">
            <a:extLst>
              <a:ext uri="{FF2B5EF4-FFF2-40B4-BE49-F238E27FC236}">
                <a16:creationId xmlns:a16="http://schemas.microsoft.com/office/drawing/2014/main" id="{70B3DD9D-B7CA-0EF0-7807-E8A95D52CE5E}"/>
              </a:ext>
            </a:extLst>
          </p:cNvPr>
          <p:cNvSpPr/>
          <p:nvPr userDrawn="1"/>
        </p:nvSpPr>
        <p:spPr>
          <a:xfrm>
            <a:off x="0" y="0"/>
            <a:ext cx="411480" cy="68580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 name="Google Shape;17;p36">
            <a:extLst>
              <a:ext uri="{FF2B5EF4-FFF2-40B4-BE49-F238E27FC236}">
                <a16:creationId xmlns:a16="http://schemas.microsoft.com/office/drawing/2014/main" id="{246FDC36-EB11-140F-97D5-AE325C13C9E5}"/>
              </a:ext>
            </a:extLst>
          </p:cNvPr>
          <p:cNvSpPr txBox="1"/>
          <p:nvPr userDrawn="1"/>
        </p:nvSpPr>
        <p:spPr>
          <a:xfrm rot="16200000">
            <a:off x="-1264789" y="2940571"/>
            <a:ext cx="2931571" cy="365125"/>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2"/>
              </a:buClr>
              <a:buSzPts val="1400"/>
              <a:buFont typeface="Helvetica Neue"/>
              <a:buNone/>
            </a:pPr>
            <a:r>
              <a:rPr lang="en-US" sz="1400" b="0" i="0">
                <a:solidFill>
                  <a:schemeClr val="lt2"/>
                </a:solidFill>
                <a:latin typeface="OblikW01-Bold" panose="02000503000000020004" pitchFamily="50" charset="0"/>
                <a:ea typeface="Helvetica Neue"/>
                <a:cs typeface="Helvetica Neue"/>
                <a:sym typeface="Helvetica Neue"/>
              </a:rPr>
              <a:t>NICOX </a:t>
            </a:r>
            <a:r>
              <a:rPr lang="en-US" sz="1400" b="0" i="0">
                <a:solidFill>
                  <a:schemeClr val="lt2"/>
                </a:solidFill>
                <a:latin typeface="OblikW01-Light" panose="02000503000000020004" pitchFamily="50" charset="0"/>
                <a:ea typeface="Helvetica Neue"/>
                <a:cs typeface="Helvetica Neue"/>
                <a:sym typeface="Helvetica Neue"/>
              </a:rPr>
              <a:t>visible science</a:t>
            </a:r>
            <a:endParaRPr>
              <a:latin typeface="OblikW01-Light" panose="02000503000000020004" pitchFamily="50" charset="0"/>
            </a:endParaRPr>
          </a:p>
        </p:txBody>
      </p:sp>
      <p:sp>
        <p:nvSpPr>
          <p:cNvPr id="4" name="Google Shape;18;p36">
            <a:extLst>
              <a:ext uri="{FF2B5EF4-FFF2-40B4-BE49-F238E27FC236}">
                <a16:creationId xmlns:a16="http://schemas.microsoft.com/office/drawing/2014/main" id="{0A2B572C-46A3-B443-F756-19F27004FB9D}"/>
              </a:ext>
            </a:extLst>
          </p:cNvPr>
          <p:cNvSpPr txBox="1"/>
          <p:nvPr userDrawn="1"/>
        </p:nvSpPr>
        <p:spPr>
          <a:xfrm>
            <a:off x="-77002" y="6296229"/>
            <a:ext cx="572302" cy="365125"/>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fld id="{00000000-1234-1234-1234-123412341234}" type="slidenum">
              <a:rPr lang="en-US" sz="900" b="1" i="0">
                <a:solidFill>
                  <a:schemeClr val="lt2"/>
                </a:solidFill>
                <a:latin typeface="OblikW01-Light" panose="02000503000000020004" pitchFamily="50" charset="0"/>
                <a:ea typeface="Helvetica Neue"/>
                <a:cs typeface="Helvetica Neue"/>
                <a:sym typeface="Helvetica Neue"/>
              </a:rPr>
              <a:t>‹#›</a:t>
            </a:fld>
            <a:endParaRPr sz="900" b="1" i="0">
              <a:solidFill>
                <a:schemeClr val="lt2"/>
              </a:solidFill>
              <a:latin typeface="OblikW01-Light" panose="02000503000000020004" pitchFamily="50" charset="0"/>
              <a:ea typeface="Helvetica Neue"/>
              <a:cs typeface="Helvetica Neue"/>
              <a:sym typeface="Helvetica Neue"/>
            </a:endParaRPr>
          </a:p>
        </p:txBody>
      </p:sp>
      <p:pic>
        <p:nvPicPr>
          <p:cNvPr id="5" name="Google Shape;20;p36">
            <a:extLst>
              <a:ext uri="{FF2B5EF4-FFF2-40B4-BE49-F238E27FC236}">
                <a16:creationId xmlns:a16="http://schemas.microsoft.com/office/drawing/2014/main" id="{4234C6B5-EB3C-9395-BDBB-658C9C688A0E}"/>
              </a:ext>
            </a:extLst>
          </p:cNvPr>
          <p:cNvPicPr preferRelativeResize="0"/>
          <p:nvPr userDrawn="1"/>
        </p:nvPicPr>
        <p:blipFill rotWithShape="1">
          <a:blip r:embed="rId2">
            <a:alphaModFix/>
          </a:blip>
          <a:srcRect l="69713"/>
          <a:stretch/>
        </p:blipFill>
        <p:spPr>
          <a:xfrm>
            <a:off x="33668" y="526571"/>
            <a:ext cx="336532" cy="331202"/>
          </a:xfrm>
          <a:prstGeom prst="rect">
            <a:avLst/>
          </a:prstGeom>
          <a:noFill/>
          <a:ln>
            <a:noFill/>
          </a:ln>
        </p:spPr>
      </p:pic>
      <p:pic>
        <p:nvPicPr>
          <p:cNvPr id="6" name="Google Shape;14;p36">
            <a:extLst>
              <a:ext uri="{FF2B5EF4-FFF2-40B4-BE49-F238E27FC236}">
                <a16:creationId xmlns:a16="http://schemas.microsoft.com/office/drawing/2014/main" id="{4C7998EA-8762-3767-C2AE-FA4BE53D62C0}"/>
              </a:ext>
            </a:extLst>
          </p:cNvPr>
          <p:cNvPicPr preferRelativeResize="0"/>
          <p:nvPr userDrawn="1"/>
        </p:nvPicPr>
        <p:blipFill rotWithShape="1">
          <a:blip r:embed="rId3">
            <a:alphaModFix/>
          </a:blip>
          <a:srcRect/>
          <a:stretch/>
        </p:blipFill>
        <p:spPr>
          <a:xfrm>
            <a:off x="10787270" y="6323361"/>
            <a:ext cx="1054928" cy="311194"/>
          </a:xfrm>
          <a:prstGeom prst="rect">
            <a:avLst/>
          </a:prstGeom>
          <a:noFill/>
          <a:ln>
            <a:noFill/>
          </a:ln>
        </p:spPr>
      </p:pic>
      <p:sp>
        <p:nvSpPr>
          <p:cNvPr id="7" name="Google Shape;15;p36">
            <a:extLst>
              <a:ext uri="{FF2B5EF4-FFF2-40B4-BE49-F238E27FC236}">
                <a16:creationId xmlns:a16="http://schemas.microsoft.com/office/drawing/2014/main" id="{80159D6C-327B-4B8D-5CDC-5CFA1D9F5993}"/>
              </a:ext>
            </a:extLst>
          </p:cNvPr>
          <p:cNvSpPr txBox="1">
            <a:spLocks noGrp="1"/>
          </p:cNvSpPr>
          <p:nvPr>
            <p:ph type="body" idx="10"/>
          </p:nvPr>
        </p:nvSpPr>
        <p:spPr>
          <a:xfrm>
            <a:off x="1428750" y="6324138"/>
            <a:ext cx="9358520" cy="310417"/>
          </a:xfrm>
          <a:prstGeom prst="rect">
            <a:avLst/>
          </a:prstGeom>
          <a:noFill/>
          <a:ln>
            <a:noFill/>
          </a:ln>
        </p:spPr>
        <p:txBody>
          <a:bodyPr spcFirstLastPara="1" wrap="square" lIns="91425" tIns="45700" rIns="91425" bIns="45700" anchor="ctr" anchorCtr="0">
            <a:noAutofit/>
          </a:bodyPr>
          <a:lstStyle>
            <a:lvl1pPr marL="457200" marR="0" lvl="0" indent="-228600" algn="ctr" rtl="0">
              <a:lnSpc>
                <a:spcPct val="250000"/>
              </a:lnSpc>
              <a:spcBef>
                <a:spcPts val="0"/>
              </a:spcBef>
              <a:spcAft>
                <a:spcPts val="0"/>
              </a:spcAft>
              <a:buClr>
                <a:srgbClr val="7F7F7F"/>
              </a:buClr>
              <a:buSzPts val="800"/>
              <a:buFont typeface="Arial"/>
              <a:buNone/>
              <a:defRPr sz="800" b="0" i="0" u="none" strike="noStrike" cap="none">
                <a:solidFill>
                  <a:srgbClr val="7F7F7F"/>
                </a:solidFill>
                <a:latin typeface="OblikW01-Light" panose="02000503000000020004" pitchFamily="50" charset="0"/>
                <a:ea typeface="OblikW01-Light" panose="02000503000000020004" pitchFamily="50" charset="0"/>
                <a:cs typeface="Arial"/>
                <a:sym typeface="Arial"/>
              </a:defRPr>
            </a:lvl1pPr>
            <a:lvl2pPr marL="914400" marR="0" lvl="1" indent="-228600" algn="l" rtl="0">
              <a:lnSpc>
                <a:spcPct val="225000"/>
              </a:lnSpc>
              <a:spcBef>
                <a:spcPts val="600"/>
              </a:spcBef>
              <a:spcAft>
                <a:spcPts val="0"/>
              </a:spcAft>
              <a:buClr>
                <a:srgbClr val="7F7F7F"/>
              </a:buClr>
              <a:buSzPts val="800"/>
              <a:buFont typeface="Arial"/>
              <a:buNone/>
              <a:defRPr sz="800" b="0" i="0" u="none" strike="noStrike" cap="none">
                <a:solidFill>
                  <a:srgbClr val="7F7F7F"/>
                </a:solidFill>
                <a:latin typeface="Arial"/>
                <a:ea typeface="Arial"/>
                <a:cs typeface="Arial"/>
                <a:sym typeface="Arial"/>
              </a:defRPr>
            </a:lvl2pPr>
            <a:lvl3pPr marL="1371600" marR="0" lvl="2" indent="-228600" algn="l" rtl="0">
              <a:lnSpc>
                <a:spcPct val="200000"/>
              </a:lnSpc>
              <a:spcBef>
                <a:spcPts val="600"/>
              </a:spcBef>
              <a:spcAft>
                <a:spcPts val="0"/>
              </a:spcAft>
              <a:buClr>
                <a:srgbClr val="7F7F7F"/>
              </a:buClr>
              <a:buSzPts val="800"/>
              <a:buFont typeface="Arial"/>
              <a:buNone/>
              <a:defRPr sz="800" b="0" i="0" u="none" strike="noStrike" cap="none">
                <a:solidFill>
                  <a:srgbClr val="7F7F7F"/>
                </a:solidFill>
                <a:latin typeface="Arial"/>
                <a:ea typeface="Arial"/>
                <a:cs typeface="Arial"/>
                <a:sym typeface="Arial"/>
              </a:defRPr>
            </a:lvl3pPr>
            <a:lvl4pPr marL="1828800" marR="0" lvl="3" indent="-228600" algn="l" rtl="0">
              <a:lnSpc>
                <a:spcPct val="175000"/>
              </a:lnSpc>
              <a:spcBef>
                <a:spcPts val="600"/>
              </a:spcBef>
              <a:spcAft>
                <a:spcPts val="0"/>
              </a:spcAft>
              <a:buClr>
                <a:srgbClr val="7F7F7F"/>
              </a:buClr>
              <a:buSzPts val="800"/>
              <a:buFont typeface="Arial"/>
              <a:buNone/>
              <a:defRPr sz="800" b="0" i="0" u="none" strike="noStrike" cap="none">
                <a:solidFill>
                  <a:srgbClr val="7F7F7F"/>
                </a:solidFill>
                <a:latin typeface="Arial"/>
                <a:ea typeface="Arial"/>
                <a:cs typeface="Arial"/>
                <a:sym typeface="Arial"/>
              </a:defRPr>
            </a:lvl4pPr>
            <a:lvl5pPr marL="2286000" marR="0" lvl="4" indent="-228600" algn="l" rtl="0">
              <a:lnSpc>
                <a:spcPct val="90000"/>
              </a:lnSpc>
              <a:spcBef>
                <a:spcPts val="600"/>
              </a:spcBef>
              <a:spcAft>
                <a:spcPts val="0"/>
              </a:spcAft>
              <a:buClr>
                <a:schemeClr val="dk1"/>
              </a:buClr>
              <a:buSzPts val="800"/>
              <a:buFont typeface="Arial"/>
              <a:buNone/>
              <a:defRPr sz="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63989519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4_Title and Content" userDrawn="1">
  <p:cSld name="4_Title and Content">
    <p:bg>
      <p:bgPr>
        <a:solidFill>
          <a:srgbClr val="FFFFFF"/>
        </a:solidFill>
        <a:effectLst/>
      </p:bgPr>
    </p:bg>
    <p:spTree>
      <p:nvGrpSpPr>
        <p:cNvPr id="1" name="Shape 52"/>
        <p:cNvGrpSpPr/>
        <p:nvPr/>
      </p:nvGrpSpPr>
      <p:grpSpPr>
        <a:xfrm>
          <a:off x="0" y="0"/>
          <a:ext cx="0" cy="0"/>
          <a:chOff x="0" y="0"/>
          <a:chExt cx="0" cy="0"/>
        </a:xfrm>
      </p:grpSpPr>
      <p:sp>
        <p:nvSpPr>
          <p:cNvPr id="53" name="Google Shape;53;p40"/>
          <p:cNvSpPr txBox="1">
            <a:spLocks noGrp="1"/>
          </p:cNvSpPr>
          <p:nvPr>
            <p:ph type="body" idx="1"/>
          </p:nvPr>
        </p:nvSpPr>
        <p:spPr>
          <a:xfrm>
            <a:off x="495300" y="915097"/>
            <a:ext cx="11201400" cy="336906"/>
          </a:xfrm>
          <a:prstGeom prst="rect">
            <a:avLst/>
          </a:prstGeom>
          <a:noFill/>
          <a:ln>
            <a:noFill/>
          </a:ln>
        </p:spPr>
        <p:txBody>
          <a:bodyPr spcFirstLastPara="1" wrap="square" lIns="91425" tIns="45700" rIns="91425" bIns="45700" anchor="ctr" anchorCtr="0">
            <a:noAutofit/>
          </a:bodyPr>
          <a:lstStyle>
            <a:lvl1pPr marL="457200" marR="0" lvl="0" indent="-228600" algn="ctr" rtl="0">
              <a:lnSpc>
                <a:spcPct val="100000"/>
              </a:lnSpc>
              <a:spcBef>
                <a:spcPts val="0"/>
              </a:spcBef>
              <a:spcAft>
                <a:spcPts val="0"/>
              </a:spcAft>
              <a:buClr>
                <a:schemeClr val="lt1"/>
              </a:buClr>
              <a:buSzPts val="2400"/>
              <a:buFont typeface="Arial"/>
              <a:buNone/>
              <a:defRPr sz="2000" b="0" i="0" u="none" strike="noStrike" cap="none">
                <a:solidFill>
                  <a:srgbClr val="F15D22"/>
                </a:solidFill>
                <a:latin typeface="OblikW01-Light" panose="02000503000000020004" pitchFamily="50" charset="0"/>
                <a:ea typeface="OblikW01-Light" panose="02000503000000020004" pitchFamily="50" charset="0"/>
                <a:cs typeface="Arial"/>
                <a:sym typeface="Arial"/>
              </a:defRPr>
            </a:lvl1pPr>
            <a:lvl2pPr marL="914400" marR="0" lvl="1" indent="-228600" algn="l" rtl="0">
              <a:lnSpc>
                <a:spcPct val="69230"/>
              </a:lnSpc>
              <a:spcBef>
                <a:spcPts val="0"/>
              </a:spcBef>
              <a:spcAft>
                <a:spcPts val="0"/>
              </a:spcAft>
              <a:buClr>
                <a:srgbClr val="7F7F7F"/>
              </a:buClr>
              <a:buSzPts val="2600"/>
              <a:buFont typeface="Arial"/>
              <a:buNone/>
              <a:defRPr sz="2600" b="0" i="0" u="none" strike="noStrike" cap="none">
                <a:solidFill>
                  <a:srgbClr val="7F7F7F"/>
                </a:solidFill>
                <a:latin typeface="Arial"/>
                <a:ea typeface="Arial"/>
                <a:cs typeface="Arial"/>
                <a:sym typeface="Arial"/>
              </a:defRPr>
            </a:lvl2pPr>
            <a:lvl3pPr marL="1371600" marR="0" lvl="2" indent="-228600" algn="l" rtl="0">
              <a:lnSpc>
                <a:spcPct val="61538"/>
              </a:lnSpc>
              <a:spcBef>
                <a:spcPts val="600"/>
              </a:spcBef>
              <a:spcAft>
                <a:spcPts val="0"/>
              </a:spcAft>
              <a:buClr>
                <a:srgbClr val="7F7F7F"/>
              </a:buClr>
              <a:buSzPts val="2600"/>
              <a:buFont typeface="Arial"/>
              <a:buNone/>
              <a:defRPr sz="2600" b="0" i="0" u="none" strike="noStrike" cap="none">
                <a:solidFill>
                  <a:srgbClr val="7F7F7F"/>
                </a:solidFill>
                <a:latin typeface="Arial"/>
                <a:ea typeface="Arial"/>
                <a:cs typeface="Arial"/>
                <a:sym typeface="Arial"/>
              </a:defRPr>
            </a:lvl3pPr>
            <a:lvl4pPr marL="1828800" marR="0" lvl="3" indent="-228600" algn="l" rtl="0">
              <a:lnSpc>
                <a:spcPct val="53846"/>
              </a:lnSpc>
              <a:spcBef>
                <a:spcPts val="600"/>
              </a:spcBef>
              <a:spcAft>
                <a:spcPts val="0"/>
              </a:spcAft>
              <a:buClr>
                <a:srgbClr val="7F7F7F"/>
              </a:buClr>
              <a:buSzPts val="2600"/>
              <a:buFont typeface="Arial"/>
              <a:buNone/>
              <a:defRPr sz="2600" b="0" i="0" u="none" strike="noStrike" cap="none">
                <a:solidFill>
                  <a:srgbClr val="7F7F7F"/>
                </a:solidFill>
                <a:latin typeface="Arial"/>
                <a:ea typeface="Arial"/>
                <a:cs typeface="Arial"/>
                <a:sym typeface="Arial"/>
              </a:defRPr>
            </a:lvl4pPr>
            <a:lvl5pPr marL="2286000" marR="0" lvl="4" indent="-228600" algn="l" rtl="0">
              <a:lnSpc>
                <a:spcPct val="90000"/>
              </a:lnSpc>
              <a:spcBef>
                <a:spcPts val="600"/>
              </a:spcBef>
              <a:spcAft>
                <a:spcPts val="0"/>
              </a:spcAft>
              <a:buClr>
                <a:schemeClr val="dk1"/>
              </a:buClr>
              <a:buSzPts val="2600"/>
              <a:buFont typeface="Arial"/>
              <a:buNone/>
              <a:defRPr sz="26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54" name="Google Shape;54;p40"/>
          <p:cNvSpPr txBox="1">
            <a:spLocks noGrp="1"/>
          </p:cNvSpPr>
          <p:nvPr>
            <p:ph type="title"/>
          </p:nvPr>
        </p:nvSpPr>
        <p:spPr>
          <a:xfrm>
            <a:off x="495300" y="419100"/>
            <a:ext cx="11201400" cy="552450"/>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chemeClr val="accent1"/>
              </a:buClr>
              <a:buSzPts val="2800"/>
              <a:buFont typeface="Arial"/>
              <a:buNone/>
              <a:defRPr sz="2600" b="1" i="0" u="none" strike="noStrike" cap="none">
                <a:solidFill>
                  <a:schemeClr val="accent1"/>
                </a:solidFill>
                <a:latin typeface="OblikW01-Bold" panose="02000503000000020004" pitchFamily="50" charset="0"/>
                <a:ea typeface="OblikW01-Bold" panose="02000503000000020004" pitchFamily="50"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cxnSp>
        <p:nvCxnSpPr>
          <p:cNvPr id="57" name="Google Shape;57;p40"/>
          <p:cNvCxnSpPr/>
          <p:nvPr/>
        </p:nvCxnSpPr>
        <p:spPr>
          <a:xfrm rot="10800000">
            <a:off x="488950" y="6339122"/>
            <a:ext cx="11207750" cy="0"/>
          </a:xfrm>
          <a:prstGeom prst="straightConnector1">
            <a:avLst/>
          </a:prstGeom>
          <a:noFill/>
          <a:ln w="9525" cap="flat" cmpd="sng">
            <a:solidFill>
              <a:schemeClr val="accent5"/>
            </a:solidFill>
            <a:prstDash val="solid"/>
            <a:miter lim="800000"/>
            <a:headEnd type="none" w="sm" len="sm"/>
            <a:tailEnd type="none" w="sm" len="sm"/>
          </a:ln>
        </p:spPr>
      </p:cxnSp>
      <p:sp>
        <p:nvSpPr>
          <p:cNvPr id="58" name="Google Shape;58;p40"/>
          <p:cNvSpPr/>
          <p:nvPr/>
        </p:nvSpPr>
        <p:spPr>
          <a:xfrm>
            <a:off x="731838" y="1613251"/>
            <a:ext cx="5364162" cy="4234402"/>
          </a:xfrm>
          <a:prstGeom prst="rect">
            <a:avLst/>
          </a:prstGeom>
          <a:noFill/>
          <a:ln w="12700" cap="flat" cmpd="sng">
            <a:solidFill>
              <a:srgbClr val="7F7F7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accent2"/>
              </a:buClr>
              <a:buSzPts val="1800"/>
              <a:buFont typeface="Arial"/>
              <a:buNone/>
            </a:pPr>
            <a:endParaRPr sz="1800" b="0" i="0" u="none" strike="noStrike" cap="none">
              <a:solidFill>
                <a:srgbClr val="6EBCE2"/>
              </a:solidFill>
              <a:latin typeface="Calibri"/>
              <a:ea typeface="Calibri"/>
              <a:cs typeface="Calibri"/>
              <a:sym typeface="Calibri"/>
            </a:endParaRPr>
          </a:p>
        </p:txBody>
      </p:sp>
      <p:sp>
        <p:nvSpPr>
          <p:cNvPr id="59" name="Google Shape;59;p40"/>
          <p:cNvSpPr/>
          <p:nvPr/>
        </p:nvSpPr>
        <p:spPr>
          <a:xfrm>
            <a:off x="6273318" y="1610357"/>
            <a:ext cx="5461000" cy="4234395"/>
          </a:xfrm>
          <a:prstGeom prst="rect">
            <a:avLst/>
          </a:prstGeom>
          <a:noFill/>
          <a:ln w="12700" cap="flat" cmpd="sng">
            <a:solidFill>
              <a:srgbClr val="7F7F7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accent2"/>
              </a:buClr>
              <a:buSzPts val="1800"/>
              <a:buFont typeface="Arial"/>
              <a:buNone/>
            </a:pPr>
            <a:endParaRPr sz="1800" b="0" i="0" u="none" strike="noStrike" cap="none">
              <a:solidFill>
                <a:srgbClr val="6EBCE2"/>
              </a:solidFill>
              <a:latin typeface="Calibri"/>
              <a:ea typeface="Calibri"/>
              <a:cs typeface="Calibri"/>
              <a:sym typeface="Calibri"/>
            </a:endParaRPr>
          </a:p>
        </p:txBody>
      </p:sp>
      <p:sp>
        <p:nvSpPr>
          <p:cNvPr id="60" name="Google Shape;60;p40"/>
          <p:cNvSpPr txBox="1">
            <a:spLocks noGrp="1"/>
          </p:cNvSpPr>
          <p:nvPr>
            <p:ph type="body" idx="2"/>
          </p:nvPr>
        </p:nvSpPr>
        <p:spPr>
          <a:xfrm>
            <a:off x="947738" y="1609859"/>
            <a:ext cx="5148262" cy="630454"/>
          </a:xfrm>
          <a:prstGeom prst="rect">
            <a:avLst/>
          </a:prstGeom>
          <a:solidFill>
            <a:srgbClr val="7F7F7F"/>
          </a:solidFill>
          <a:ln>
            <a:noFill/>
          </a:ln>
        </p:spPr>
        <p:txBody>
          <a:bodyPr spcFirstLastPara="1" wrap="square" lIns="91425" tIns="45700" rIns="91425" bIns="45700" anchor="ctr" anchorCtr="0">
            <a:noAutofit/>
          </a:bodyPr>
          <a:lstStyle>
            <a:lvl1pPr marL="457200" marR="0" lvl="0" indent="-228600" algn="ctr" rtl="0">
              <a:lnSpc>
                <a:spcPct val="111111"/>
              </a:lnSpc>
              <a:spcBef>
                <a:spcPts val="0"/>
              </a:spcBef>
              <a:spcAft>
                <a:spcPts val="0"/>
              </a:spcAft>
              <a:buClr>
                <a:srgbClr val="FFFFFF"/>
              </a:buClr>
              <a:buSzPts val="1800"/>
              <a:buFont typeface="Arial"/>
              <a:buNone/>
              <a:defRPr sz="1800" b="0" i="0" u="none" strike="noStrike" cap="none">
                <a:solidFill>
                  <a:srgbClr val="FFFFFF"/>
                </a:solidFill>
                <a:latin typeface="OblikW01-Bold" panose="02000503000000020004" pitchFamily="50" charset="0"/>
                <a:ea typeface="OblikW01-Bold" panose="02000503000000020004" pitchFamily="50" charset="0"/>
                <a:cs typeface="Arial"/>
                <a:sym typeface="Arial"/>
              </a:defRPr>
            </a:lvl1pPr>
            <a:lvl2pPr marL="914400" marR="0" lvl="1" indent="-228600" algn="l" rtl="0">
              <a:lnSpc>
                <a:spcPct val="112500"/>
              </a:lnSpc>
              <a:spcBef>
                <a:spcPts val="600"/>
              </a:spcBef>
              <a:spcAft>
                <a:spcPts val="0"/>
              </a:spcAft>
              <a:buClr>
                <a:srgbClr val="FFFFFF"/>
              </a:buClr>
              <a:buSzPts val="1600"/>
              <a:buFont typeface="Arial"/>
              <a:buNone/>
              <a:defRPr sz="1600" b="0" i="0" u="none" strike="noStrike" cap="none">
                <a:solidFill>
                  <a:srgbClr val="FFFFFF"/>
                </a:solidFill>
                <a:latin typeface="Arial"/>
                <a:ea typeface="Arial"/>
                <a:cs typeface="Arial"/>
                <a:sym typeface="Arial"/>
              </a:defRPr>
            </a:lvl2pPr>
            <a:lvl3pPr marL="1371600" marR="0" lvl="2" indent="-228600" algn="l" rtl="0">
              <a:lnSpc>
                <a:spcPct val="114285"/>
              </a:lnSpc>
              <a:spcBef>
                <a:spcPts val="600"/>
              </a:spcBef>
              <a:spcAft>
                <a:spcPts val="0"/>
              </a:spcAft>
              <a:buClr>
                <a:srgbClr val="FFFFFF"/>
              </a:buClr>
              <a:buSzPts val="1400"/>
              <a:buFont typeface="Arial"/>
              <a:buNone/>
              <a:defRPr sz="1400" b="0" i="0" u="none" strike="noStrike" cap="none">
                <a:solidFill>
                  <a:srgbClr val="FFFFFF"/>
                </a:solidFill>
                <a:latin typeface="Arial"/>
                <a:ea typeface="Arial"/>
                <a:cs typeface="Arial"/>
                <a:sym typeface="Arial"/>
              </a:defRPr>
            </a:lvl3pPr>
            <a:lvl4pPr marL="1828800" marR="0" lvl="3" indent="-228600" algn="l" rtl="0">
              <a:lnSpc>
                <a:spcPct val="116666"/>
              </a:lnSpc>
              <a:spcBef>
                <a:spcPts val="600"/>
              </a:spcBef>
              <a:spcAft>
                <a:spcPts val="0"/>
              </a:spcAft>
              <a:buClr>
                <a:srgbClr val="FFFFFF"/>
              </a:buClr>
              <a:buSzPts val="1200"/>
              <a:buFont typeface="Arial"/>
              <a:buNone/>
              <a:defRPr sz="1200" b="0" i="0" u="none" strike="noStrike" cap="none">
                <a:solidFill>
                  <a:srgbClr val="FFFFFF"/>
                </a:solidFill>
                <a:latin typeface="Arial"/>
                <a:ea typeface="Arial"/>
                <a:cs typeface="Arial"/>
                <a:sym typeface="Arial"/>
              </a:defRPr>
            </a:lvl4pPr>
            <a:lvl5pPr marL="2286000" marR="0" lvl="4" indent="-228600" algn="l" rtl="0">
              <a:lnSpc>
                <a:spcPct val="90000"/>
              </a:lnSpc>
              <a:spcBef>
                <a:spcPts val="600"/>
              </a:spcBef>
              <a:spcAft>
                <a:spcPts val="0"/>
              </a:spcAft>
              <a:buClr>
                <a:srgbClr val="FFFFFF"/>
              </a:buClr>
              <a:buSzPts val="1800"/>
              <a:buFont typeface="Arial"/>
              <a:buNone/>
              <a:defRPr sz="1800" b="0" i="0" u="none" strike="noStrike" cap="none">
                <a:solidFill>
                  <a:srgbClr val="FFFFFF"/>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61" name="Google Shape;61;p40"/>
          <p:cNvSpPr txBox="1">
            <a:spLocks noGrp="1"/>
          </p:cNvSpPr>
          <p:nvPr>
            <p:ph type="body" idx="3"/>
          </p:nvPr>
        </p:nvSpPr>
        <p:spPr>
          <a:xfrm>
            <a:off x="6493094" y="1609859"/>
            <a:ext cx="5203071" cy="630454"/>
          </a:xfrm>
          <a:prstGeom prst="rect">
            <a:avLst/>
          </a:prstGeom>
          <a:solidFill>
            <a:schemeClr val="accent4"/>
          </a:solidFill>
          <a:ln>
            <a:noFill/>
          </a:ln>
        </p:spPr>
        <p:txBody>
          <a:bodyPr spcFirstLastPara="1" wrap="square" lIns="91425" tIns="45700" rIns="91425" bIns="45700" anchor="ctr" anchorCtr="0">
            <a:noAutofit/>
          </a:bodyPr>
          <a:lstStyle>
            <a:lvl1pPr marL="457200" marR="0" lvl="0" indent="-228600" algn="ctr" rtl="0">
              <a:lnSpc>
                <a:spcPct val="111111"/>
              </a:lnSpc>
              <a:spcBef>
                <a:spcPts val="0"/>
              </a:spcBef>
              <a:spcAft>
                <a:spcPts val="0"/>
              </a:spcAft>
              <a:buClr>
                <a:srgbClr val="FFFFFF"/>
              </a:buClr>
              <a:buSzPts val="1800"/>
              <a:buFont typeface="Arial"/>
              <a:buNone/>
              <a:defRPr sz="1800" b="0" i="0" u="none" strike="noStrike" cap="none">
                <a:solidFill>
                  <a:srgbClr val="FFFFFF"/>
                </a:solidFill>
                <a:latin typeface="OblikW01-Bold" panose="02000503000000020004" pitchFamily="50" charset="0"/>
                <a:ea typeface="OblikW01-Bold" panose="02000503000000020004" pitchFamily="50" charset="0"/>
                <a:cs typeface="Arial"/>
                <a:sym typeface="Arial"/>
              </a:defRPr>
            </a:lvl1pPr>
            <a:lvl2pPr marL="914400" marR="0" lvl="1" indent="-228600" algn="l" rtl="0">
              <a:lnSpc>
                <a:spcPct val="112500"/>
              </a:lnSpc>
              <a:spcBef>
                <a:spcPts val="600"/>
              </a:spcBef>
              <a:spcAft>
                <a:spcPts val="0"/>
              </a:spcAft>
              <a:buClr>
                <a:srgbClr val="FFFFFF"/>
              </a:buClr>
              <a:buSzPts val="1600"/>
              <a:buFont typeface="Arial"/>
              <a:buNone/>
              <a:defRPr sz="1600" b="0" i="0" u="none" strike="noStrike" cap="none">
                <a:solidFill>
                  <a:srgbClr val="FFFFFF"/>
                </a:solidFill>
                <a:latin typeface="Arial"/>
                <a:ea typeface="Arial"/>
                <a:cs typeface="Arial"/>
                <a:sym typeface="Arial"/>
              </a:defRPr>
            </a:lvl2pPr>
            <a:lvl3pPr marL="1371600" marR="0" lvl="2" indent="-228600" algn="l" rtl="0">
              <a:lnSpc>
                <a:spcPct val="114285"/>
              </a:lnSpc>
              <a:spcBef>
                <a:spcPts val="600"/>
              </a:spcBef>
              <a:spcAft>
                <a:spcPts val="0"/>
              </a:spcAft>
              <a:buClr>
                <a:srgbClr val="FFFFFF"/>
              </a:buClr>
              <a:buSzPts val="1400"/>
              <a:buFont typeface="Arial"/>
              <a:buNone/>
              <a:defRPr sz="1400" b="0" i="0" u="none" strike="noStrike" cap="none">
                <a:solidFill>
                  <a:srgbClr val="FFFFFF"/>
                </a:solidFill>
                <a:latin typeface="Arial"/>
                <a:ea typeface="Arial"/>
                <a:cs typeface="Arial"/>
                <a:sym typeface="Arial"/>
              </a:defRPr>
            </a:lvl3pPr>
            <a:lvl4pPr marL="1828800" marR="0" lvl="3" indent="-228600" algn="l" rtl="0">
              <a:lnSpc>
                <a:spcPct val="116666"/>
              </a:lnSpc>
              <a:spcBef>
                <a:spcPts val="600"/>
              </a:spcBef>
              <a:spcAft>
                <a:spcPts val="0"/>
              </a:spcAft>
              <a:buClr>
                <a:srgbClr val="FFFFFF"/>
              </a:buClr>
              <a:buSzPts val="1200"/>
              <a:buFont typeface="Arial"/>
              <a:buNone/>
              <a:defRPr sz="1200" b="0" i="0" u="none" strike="noStrike" cap="none">
                <a:solidFill>
                  <a:srgbClr val="FFFFFF"/>
                </a:solidFill>
                <a:latin typeface="Arial"/>
                <a:ea typeface="Arial"/>
                <a:cs typeface="Arial"/>
                <a:sym typeface="Arial"/>
              </a:defRPr>
            </a:lvl4pPr>
            <a:lvl5pPr marL="2286000" marR="0" lvl="4" indent="-228600" algn="l" rtl="0">
              <a:lnSpc>
                <a:spcPct val="90000"/>
              </a:lnSpc>
              <a:spcBef>
                <a:spcPts val="600"/>
              </a:spcBef>
              <a:spcAft>
                <a:spcPts val="0"/>
              </a:spcAft>
              <a:buClr>
                <a:srgbClr val="FFFFFF"/>
              </a:buClr>
              <a:buSzPts val="1800"/>
              <a:buFont typeface="Arial"/>
              <a:buNone/>
              <a:defRPr sz="1800" b="0" i="0" u="none" strike="noStrike" cap="none">
                <a:solidFill>
                  <a:srgbClr val="FFFFFF"/>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62" name="Google Shape;62;p40"/>
          <p:cNvSpPr txBox="1">
            <a:spLocks noGrp="1"/>
          </p:cNvSpPr>
          <p:nvPr>
            <p:ph type="body" idx="4"/>
          </p:nvPr>
        </p:nvSpPr>
        <p:spPr>
          <a:xfrm>
            <a:off x="421472" y="6091498"/>
            <a:ext cx="11349056" cy="233102"/>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250000"/>
              </a:lnSpc>
              <a:spcBef>
                <a:spcPts val="0"/>
              </a:spcBef>
              <a:spcAft>
                <a:spcPts val="0"/>
              </a:spcAft>
              <a:buClr>
                <a:srgbClr val="7F7F7F"/>
              </a:buClr>
              <a:buSzPts val="800"/>
              <a:buFont typeface="Arial"/>
              <a:buNone/>
              <a:defRPr sz="800" b="0" i="0" u="none" strike="noStrike" cap="none">
                <a:solidFill>
                  <a:srgbClr val="7F7F7F"/>
                </a:solidFill>
                <a:latin typeface="OblikW01-Light" panose="02000503000000020004" pitchFamily="50" charset="0"/>
                <a:ea typeface="OblikW01-Light" panose="02000503000000020004" pitchFamily="50" charset="0"/>
                <a:cs typeface="Arial"/>
                <a:sym typeface="Arial"/>
              </a:defRPr>
            </a:lvl1pPr>
            <a:lvl2pPr marL="914400" marR="0" lvl="1" indent="-228600" algn="l" rtl="0">
              <a:lnSpc>
                <a:spcPct val="225000"/>
              </a:lnSpc>
              <a:spcBef>
                <a:spcPts val="600"/>
              </a:spcBef>
              <a:spcAft>
                <a:spcPts val="0"/>
              </a:spcAft>
              <a:buClr>
                <a:srgbClr val="7F7F7F"/>
              </a:buClr>
              <a:buSzPts val="800"/>
              <a:buFont typeface="Arial"/>
              <a:buNone/>
              <a:defRPr sz="800" b="0" i="0" u="none" strike="noStrike" cap="none">
                <a:solidFill>
                  <a:srgbClr val="7F7F7F"/>
                </a:solidFill>
                <a:latin typeface="Arial"/>
                <a:ea typeface="Arial"/>
                <a:cs typeface="Arial"/>
                <a:sym typeface="Arial"/>
              </a:defRPr>
            </a:lvl2pPr>
            <a:lvl3pPr marL="1371600" marR="0" lvl="2" indent="-228600" algn="l" rtl="0">
              <a:lnSpc>
                <a:spcPct val="200000"/>
              </a:lnSpc>
              <a:spcBef>
                <a:spcPts val="600"/>
              </a:spcBef>
              <a:spcAft>
                <a:spcPts val="0"/>
              </a:spcAft>
              <a:buClr>
                <a:srgbClr val="7F7F7F"/>
              </a:buClr>
              <a:buSzPts val="800"/>
              <a:buFont typeface="Arial"/>
              <a:buNone/>
              <a:defRPr sz="800" b="0" i="0" u="none" strike="noStrike" cap="none">
                <a:solidFill>
                  <a:srgbClr val="7F7F7F"/>
                </a:solidFill>
                <a:latin typeface="Arial"/>
                <a:ea typeface="Arial"/>
                <a:cs typeface="Arial"/>
                <a:sym typeface="Arial"/>
              </a:defRPr>
            </a:lvl3pPr>
            <a:lvl4pPr marL="1828800" marR="0" lvl="3" indent="-228600" algn="l" rtl="0">
              <a:lnSpc>
                <a:spcPct val="175000"/>
              </a:lnSpc>
              <a:spcBef>
                <a:spcPts val="600"/>
              </a:spcBef>
              <a:spcAft>
                <a:spcPts val="0"/>
              </a:spcAft>
              <a:buClr>
                <a:srgbClr val="7F7F7F"/>
              </a:buClr>
              <a:buSzPts val="800"/>
              <a:buFont typeface="Arial"/>
              <a:buNone/>
              <a:defRPr sz="800" b="0" i="0" u="none" strike="noStrike" cap="none">
                <a:solidFill>
                  <a:srgbClr val="7F7F7F"/>
                </a:solidFill>
                <a:latin typeface="Arial"/>
                <a:ea typeface="Arial"/>
                <a:cs typeface="Arial"/>
                <a:sym typeface="Arial"/>
              </a:defRPr>
            </a:lvl4pPr>
            <a:lvl5pPr marL="2286000" marR="0" lvl="4" indent="-228600" algn="l" rtl="0">
              <a:lnSpc>
                <a:spcPct val="90000"/>
              </a:lnSpc>
              <a:spcBef>
                <a:spcPts val="600"/>
              </a:spcBef>
              <a:spcAft>
                <a:spcPts val="0"/>
              </a:spcAft>
              <a:buClr>
                <a:schemeClr val="dk1"/>
              </a:buClr>
              <a:buSzPts val="800"/>
              <a:buFont typeface="Arial"/>
              <a:buNone/>
              <a:defRPr sz="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64" name="Google Shape;64;p40"/>
          <p:cNvSpPr txBox="1">
            <a:spLocks noGrp="1"/>
          </p:cNvSpPr>
          <p:nvPr>
            <p:ph type="body" idx="6"/>
          </p:nvPr>
        </p:nvSpPr>
        <p:spPr>
          <a:xfrm>
            <a:off x="731838" y="2362200"/>
            <a:ext cx="5364162" cy="3373438"/>
          </a:xfrm>
          <a:prstGeom prst="rect">
            <a:avLst/>
          </a:prstGeom>
          <a:noFill/>
          <a:ln>
            <a:noFill/>
          </a:ln>
        </p:spPr>
        <p:txBody>
          <a:bodyPr spcFirstLastPara="1" wrap="square" lIns="91425" tIns="45700" rIns="91425" bIns="45700" anchor="t" anchorCtr="0">
            <a:noAutofit/>
          </a:bodyPr>
          <a:lstStyle>
            <a:lvl1pPr marL="457200" marR="0" lvl="0" indent="-342900" algn="l" rtl="0">
              <a:lnSpc>
                <a:spcPct val="111111"/>
              </a:lnSpc>
              <a:spcBef>
                <a:spcPts val="0"/>
              </a:spcBef>
              <a:spcAft>
                <a:spcPts val="0"/>
              </a:spcAft>
              <a:buClr>
                <a:schemeClr val="accent6"/>
              </a:buClr>
              <a:buSzPts val="1800"/>
              <a:buFont typeface="Arial"/>
              <a:buChar char="•"/>
              <a:defRPr sz="1800" b="0" i="0" u="none" strike="noStrike" cap="none">
                <a:solidFill>
                  <a:srgbClr val="7F7F7F"/>
                </a:solidFill>
                <a:latin typeface="OblikW01-Light" panose="02000503000000020004" pitchFamily="50" charset="0"/>
                <a:ea typeface="OblikW01-Light" panose="02000503000000020004" pitchFamily="50" charset="0"/>
                <a:cs typeface="Arial"/>
                <a:sym typeface="Arial"/>
              </a:defRPr>
            </a:lvl1pPr>
            <a:lvl2pPr marL="914400" marR="0" lvl="1" indent="-330200" algn="l" rtl="0">
              <a:lnSpc>
                <a:spcPct val="112500"/>
              </a:lnSpc>
              <a:spcBef>
                <a:spcPts val="600"/>
              </a:spcBef>
              <a:spcAft>
                <a:spcPts val="0"/>
              </a:spcAft>
              <a:buClr>
                <a:srgbClr val="7F7F7F"/>
              </a:buClr>
              <a:buSzPts val="1600"/>
              <a:buFont typeface="Arial"/>
              <a:buChar char="•"/>
              <a:defRPr sz="1600" b="0" i="0" u="none" strike="noStrike" cap="none">
                <a:solidFill>
                  <a:srgbClr val="7F7F7F"/>
                </a:solidFill>
                <a:latin typeface="Arial"/>
                <a:ea typeface="Arial"/>
                <a:cs typeface="Arial"/>
                <a:sym typeface="Arial"/>
              </a:defRPr>
            </a:lvl2pPr>
            <a:lvl3pPr marL="1371600" marR="0" lvl="2" indent="-317500" algn="l" rtl="0">
              <a:lnSpc>
                <a:spcPct val="114285"/>
              </a:lnSpc>
              <a:spcBef>
                <a:spcPts val="600"/>
              </a:spcBef>
              <a:spcAft>
                <a:spcPts val="0"/>
              </a:spcAft>
              <a:buClr>
                <a:srgbClr val="7F7F7F"/>
              </a:buClr>
              <a:buSzPts val="1400"/>
              <a:buFont typeface="Arial"/>
              <a:buChar char="•"/>
              <a:defRPr sz="1400" b="0" i="0" u="none" strike="noStrike" cap="none">
                <a:solidFill>
                  <a:srgbClr val="7F7F7F"/>
                </a:solidFill>
                <a:latin typeface="Arial"/>
                <a:ea typeface="Arial"/>
                <a:cs typeface="Arial"/>
                <a:sym typeface="Arial"/>
              </a:defRPr>
            </a:lvl3pPr>
            <a:lvl4pPr marL="1828800" marR="0" lvl="3" indent="-304800" algn="l" rtl="0">
              <a:lnSpc>
                <a:spcPct val="116666"/>
              </a:lnSpc>
              <a:spcBef>
                <a:spcPts val="600"/>
              </a:spcBef>
              <a:spcAft>
                <a:spcPts val="0"/>
              </a:spcAft>
              <a:buClr>
                <a:srgbClr val="7F7F7F"/>
              </a:buClr>
              <a:buSzPts val="1200"/>
              <a:buFont typeface="Arial"/>
              <a:buChar char="•"/>
              <a:defRPr sz="1200" b="0" i="0" u="none" strike="noStrike" cap="none">
                <a:solidFill>
                  <a:srgbClr val="7F7F7F"/>
                </a:solidFill>
                <a:latin typeface="Arial"/>
                <a:ea typeface="Arial"/>
                <a:cs typeface="Arial"/>
                <a:sym typeface="Arial"/>
              </a:defRPr>
            </a:lvl4pPr>
            <a:lvl5pPr marL="2286000" marR="0" lvl="4" indent="-342900" algn="l" rtl="0">
              <a:lnSpc>
                <a:spcPct val="90000"/>
              </a:lnSpc>
              <a:spcBef>
                <a:spcPts val="6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65" name="Google Shape;65;p40"/>
          <p:cNvSpPr txBox="1">
            <a:spLocks noGrp="1"/>
          </p:cNvSpPr>
          <p:nvPr>
            <p:ph type="body" idx="7"/>
          </p:nvPr>
        </p:nvSpPr>
        <p:spPr>
          <a:xfrm>
            <a:off x="6268555" y="2362200"/>
            <a:ext cx="5427609" cy="3373438"/>
          </a:xfrm>
          <a:prstGeom prst="rect">
            <a:avLst/>
          </a:prstGeom>
          <a:noFill/>
          <a:ln>
            <a:noFill/>
          </a:ln>
        </p:spPr>
        <p:txBody>
          <a:bodyPr spcFirstLastPara="1" wrap="square" lIns="91425" tIns="45700" rIns="91425" bIns="45700" anchor="t" anchorCtr="0">
            <a:noAutofit/>
          </a:bodyPr>
          <a:lstStyle>
            <a:lvl1pPr marL="457200" marR="0" lvl="0" indent="-342900" algn="l" rtl="0">
              <a:lnSpc>
                <a:spcPct val="111111"/>
              </a:lnSpc>
              <a:spcBef>
                <a:spcPts val="0"/>
              </a:spcBef>
              <a:spcAft>
                <a:spcPts val="0"/>
              </a:spcAft>
              <a:buClr>
                <a:schemeClr val="accent4"/>
              </a:buClr>
              <a:buSzPts val="1800"/>
              <a:buFont typeface="Arial"/>
              <a:buChar char="•"/>
              <a:defRPr sz="1800" b="0" i="0" u="none" strike="noStrike" cap="none">
                <a:solidFill>
                  <a:srgbClr val="7F7F7F"/>
                </a:solidFill>
                <a:latin typeface="OblikW01-Light" panose="02000503000000020004" pitchFamily="50" charset="0"/>
                <a:ea typeface="OblikW01-Light" panose="02000503000000020004" pitchFamily="50" charset="0"/>
                <a:cs typeface="Arial"/>
                <a:sym typeface="Arial"/>
              </a:defRPr>
            </a:lvl1pPr>
            <a:lvl2pPr marL="914400" marR="0" lvl="1" indent="-330200" algn="l" rtl="0">
              <a:lnSpc>
                <a:spcPct val="112500"/>
              </a:lnSpc>
              <a:spcBef>
                <a:spcPts val="600"/>
              </a:spcBef>
              <a:spcAft>
                <a:spcPts val="0"/>
              </a:spcAft>
              <a:buClr>
                <a:srgbClr val="7F7F7F"/>
              </a:buClr>
              <a:buSzPts val="1600"/>
              <a:buFont typeface="Arial"/>
              <a:buChar char="•"/>
              <a:defRPr sz="1600" b="0" i="0" u="none" strike="noStrike" cap="none">
                <a:solidFill>
                  <a:srgbClr val="7F7F7F"/>
                </a:solidFill>
                <a:latin typeface="Arial"/>
                <a:ea typeface="Arial"/>
                <a:cs typeface="Arial"/>
                <a:sym typeface="Arial"/>
              </a:defRPr>
            </a:lvl2pPr>
            <a:lvl3pPr marL="1371600" marR="0" lvl="2" indent="-317500" algn="l" rtl="0">
              <a:lnSpc>
                <a:spcPct val="114285"/>
              </a:lnSpc>
              <a:spcBef>
                <a:spcPts val="600"/>
              </a:spcBef>
              <a:spcAft>
                <a:spcPts val="0"/>
              </a:spcAft>
              <a:buClr>
                <a:srgbClr val="7F7F7F"/>
              </a:buClr>
              <a:buSzPts val="1400"/>
              <a:buFont typeface="Arial"/>
              <a:buChar char="•"/>
              <a:defRPr sz="1400" b="0" i="0" u="none" strike="noStrike" cap="none">
                <a:solidFill>
                  <a:srgbClr val="7F7F7F"/>
                </a:solidFill>
                <a:latin typeface="Arial"/>
                <a:ea typeface="Arial"/>
                <a:cs typeface="Arial"/>
                <a:sym typeface="Arial"/>
              </a:defRPr>
            </a:lvl3pPr>
            <a:lvl4pPr marL="1828800" marR="0" lvl="3" indent="-304800" algn="l" rtl="0">
              <a:lnSpc>
                <a:spcPct val="116666"/>
              </a:lnSpc>
              <a:spcBef>
                <a:spcPts val="600"/>
              </a:spcBef>
              <a:spcAft>
                <a:spcPts val="0"/>
              </a:spcAft>
              <a:buClr>
                <a:srgbClr val="7F7F7F"/>
              </a:buClr>
              <a:buSzPts val="1200"/>
              <a:buFont typeface="Arial"/>
              <a:buChar char="•"/>
              <a:defRPr sz="1200" b="0" i="0" u="none" strike="noStrike" cap="none">
                <a:solidFill>
                  <a:srgbClr val="7F7F7F"/>
                </a:solidFill>
                <a:latin typeface="Arial"/>
                <a:ea typeface="Arial"/>
                <a:cs typeface="Arial"/>
                <a:sym typeface="Arial"/>
              </a:defRPr>
            </a:lvl4pPr>
            <a:lvl5pPr marL="2286000" marR="0" lvl="4" indent="-342900" algn="l" rtl="0">
              <a:lnSpc>
                <a:spcPct val="90000"/>
              </a:lnSpc>
              <a:spcBef>
                <a:spcPts val="6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 name="Google Shape;16;p36">
            <a:extLst>
              <a:ext uri="{FF2B5EF4-FFF2-40B4-BE49-F238E27FC236}">
                <a16:creationId xmlns:a16="http://schemas.microsoft.com/office/drawing/2014/main" id="{A5EDAB2A-8BBD-1032-7F33-13500384A961}"/>
              </a:ext>
            </a:extLst>
          </p:cNvPr>
          <p:cNvSpPr/>
          <p:nvPr userDrawn="1"/>
        </p:nvSpPr>
        <p:spPr>
          <a:xfrm>
            <a:off x="0" y="0"/>
            <a:ext cx="411480" cy="68580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 name="Google Shape;17;p36">
            <a:extLst>
              <a:ext uri="{FF2B5EF4-FFF2-40B4-BE49-F238E27FC236}">
                <a16:creationId xmlns:a16="http://schemas.microsoft.com/office/drawing/2014/main" id="{CE135009-214B-7CD4-6A1E-128A96DD9A6A}"/>
              </a:ext>
            </a:extLst>
          </p:cNvPr>
          <p:cNvSpPr txBox="1"/>
          <p:nvPr userDrawn="1"/>
        </p:nvSpPr>
        <p:spPr>
          <a:xfrm rot="16200000">
            <a:off x="-1264789" y="2940571"/>
            <a:ext cx="2931571" cy="365125"/>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2"/>
              </a:buClr>
              <a:buSzPts val="1400"/>
              <a:buFont typeface="Helvetica Neue"/>
              <a:buNone/>
            </a:pPr>
            <a:r>
              <a:rPr lang="en-US" sz="1400" b="0" i="0">
                <a:solidFill>
                  <a:schemeClr val="lt2"/>
                </a:solidFill>
                <a:latin typeface="OblikW01-Bold" panose="02000503000000020004" pitchFamily="50" charset="0"/>
                <a:ea typeface="Helvetica Neue"/>
                <a:cs typeface="Helvetica Neue"/>
                <a:sym typeface="Helvetica Neue"/>
              </a:rPr>
              <a:t>NICOX </a:t>
            </a:r>
            <a:r>
              <a:rPr lang="en-US" sz="1400" b="0" i="0">
                <a:solidFill>
                  <a:schemeClr val="lt2"/>
                </a:solidFill>
                <a:latin typeface="OblikW01-Light" panose="02000503000000020004" pitchFamily="50" charset="0"/>
                <a:ea typeface="Helvetica Neue"/>
                <a:cs typeface="Helvetica Neue"/>
                <a:sym typeface="Helvetica Neue"/>
              </a:rPr>
              <a:t>visible science</a:t>
            </a:r>
            <a:endParaRPr>
              <a:latin typeface="OblikW01-Light" panose="02000503000000020004" pitchFamily="50" charset="0"/>
            </a:endParaRPr>
          </a:p>
        </p:txBody>
      </p:sp>
      <p:sp>
        <p:nvSpPr>
          <p:cNvPr id="4" name="Google Shape;18;p36">
            <a:extLst>
              <a:ext uri="{FF2B5EF4-FFF2-40B4-BE49-F238E27FC236}">
                <a16:creationId xmlns:a16="http://schemas.microsoft.com/office/drawing/2014/main" id="{97BAA3FD-4263-C97A-D28F-E87AA0EEB562}"/>
              </a:ext>
            </a:extLst>
          </p:cNvPr>
          <p:cNvSpPr txBox="1"/>
          <p:nvPr userDrawn="1"/>
        </p:nvSpPr>
        <p:spPr>
          <a:xfrm>
            <a:off x="-77002" y="6296229"/>
            <a:ext cx="572302" cy="365125"/>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fld id="{00000000-1234-1234-1234-123412341234}" type="slidenum">
              <a:rPr lang="en-US" sz="900" b="1" i="0">
                <a:solidFill>
                  <a:schemeClr val="lt2"/>
                </a:solidFill>
                <a:latin typeface="OblikW01-Light" panose="02000503000000020004" pitchFamily="50" charset="0"/>
                <a:ea typeface="Helvetica Neue"/>
                <a:cs typeface="Helvetica Neue"/>
                <a:sym typeface="Helvetica Neue"/>
              </a:rPr>
              <a:t>‹#›</a:t>
            </a:fld>
            <a:endParaRPr sz="900" b="1" i="0">
              <a:solidFill>
                <a:schemeClr val="lt2"/>
              </a:solidFill>
              <a:latin typeface="OblikW01-Light" panose="02000503000000020004" pitchFamily="50" charset="0"/>
              <a:ea typeface="Helvetica Neue"/>
              <a:cs typeface="Helvetica Neue"/>
              <a:sym typeface="Helvetica Neue"/>
            </a:endParaRPr>
          </a:p>
        </p:txBody>
      </p:sp>
      <p:pic>
        <p:nvPicPr>
          <p:cNvPr id="5" name="Google Shape;20;p36">
            <a:extLst>
              <a:ext uri="{FF2B5EF4-FFF2-40B4-BE49-F238E27FC236}">
                <a16:creationId xmlns:a16="http://schemas.microsoft.com/office/drawing/2014/main" id="{7628DEE5-35E0-8462-E53E-63638A961FDE}"/>
              </a:ext>
            </a:extLst>
          </p:cNvPr>
          <p:cNvPicPr preferRelativeResize="0"/>
          <p:nvPr userDrawn="1"/>
        </p:nvPicPr>
        <p:blipFill rotWithShape="1">
          <a:blip r:embed="rId2">
            <a:alphaModFix/>
          </a:blip>
          <a:srcRect l="69713"/>
          <a:stretch/>
        </p:blipFill>
        <p:spPr>
          <a:xfrm>
            <a:off x="33668" y="526571"/>
            <a:ext cx="336532" cy="331202"/>
          </a:xfrm>
          <a:prstGeom prst="rect">
            <a:avLst/>
          </a:prstGeom>
          <a:noFill/>
          <a:ln>
            <a:noFill/>
          </a:ln>
        </p:spPr>
      </p:pic>
      <p:pic>
        <p:nvPicPr>
          <p:cNvPr id="6" name="Google Shape;14;p36">
            <a:extLst>
              <a:ext uri="{FF2B5EF4-FFF2-40B4-BE49-F238E27FC236}">
                <a16:creationId xmlns:a16="http://schemas.microsoft.com/office/drawing/2014/main" id="{98A7C24C-F47D-97D9-2F9D-48EBBF385BD8}"/>
              </a:ext>
            </a:extLst>
          </p:cNvPr>
          <p:cNvPicPr preferRelativeResize="0"/>
          <p:nvPr userDrawn="1"/>
        </p:nvPicPr>
        <p:blipFill rotWithShape="1">
          <a:blip r:embed="rId3">
            <a:alphaModFix/>
          </a:blip>
          <a:srcRect/>
          <a:stretch/>
        </p:blipFill>
        <p:spPr>
          <a:xfrm>
            <a:off x="10787270" y="6323361"/>
            <a:ext cx="1054928" cy="311194"/>
          </a:xfrm>
          <a:prstGeom prst="rect">
            <a:avLst/>
          </a:prstGeom>
          <a:noFill/>
          <a:ln>
            <a:noFill/>
          </a:ln>
        </p:spPr>
      </p:pic>
      <p:sp>
        <p:nvSpPr>
          <p:cNvPr id="7" name="Google Shape;15;p36">
            <a:extLst>
              <a:ext uri="{FF2B5EF4-FFF2-40B4-BE49-F238E27FC236}">
                <a16:creationId xmlns:a16="http://schemas.microsoft.com/office/drawing/2014/main" id="{43D7E517-AE87-980A-BF08-34196F8B6941}"/>
              </a:ext>
            </a:extLst>
          </p:cNvPr>
          <p:cNvSpPr txBox="1">
            <a:spLocks noGrp="1"/>
          </p:cNvSpPr>
          <p:nvPr>
            <p:ph type="body" idx="10"/>
          </p:nvPr>
        </p:nvSpPr>
        <p:spPr>
          <a:xfrm>
            <a:off x="1428750" y="6324138"/>
            <a:ext cx="9358520" cy="310417"/>
          </a:xfrm>
          <a:prstGeom prst="rect">
            <a:avLst/>
          </a:prstGeom>
          <a:noFill/>
          <a:ln>
            <a:noFill/>
          </a:ln>
        </p:spPr>
        <p:txBody>
          <a:bodyPr spcFirstLastPara="1" wrap="square" lIns="91425" tIns="45700" rIns="91425" bIns="45700" anchor="ctr" anchorCtr="0">
            <a:noAutofit/>
          </a:bodyPr>
          <a:lstStyle>
            <a:lvl1pPr marL="457200" marR="0" lvl="0" indent="-228600" algn="ctr" rtl="0">
              <a:lnSpc>
                <a:spcPct val="250000"/>
              </a:lnSpc>
              <a:spcBef>
                <a:spcPts val="0"/>
              </a:spcBef>
              <a:spcAft>
                <a:spcPts val="0"/>
              </a:spcAft>
              <a:buClr>
                <a:srgbClr val="7F7F7F"/>
              </a:buClr>
              <a:buSzPts val="800"/>
              <a:buFont typeface="Arial"/>
              <a:buNone/>
              <a:defRPr sz="800" b="0" i="0" u="none" strike="noStrike" cap="none">
                <a:solidFill>
                  <a:srgbClr val="7F7F7F"/>
                </a:solidFill>
                <a:latin typeface="OblikW01-Light" panose="02000503000000020004" pitchFamily="50" charset="0"/>
                <a:ea typeface="OblikW01-Light" panose="02000503000000020004" pitchFamily="50" charset="0"/>
                <a:cs typeface="Arial"/>
                <a:sym typeface="Arial"/>
              </a:defRPr>
            </a:lvl1pPr>
            <a:lvl2pPr marL="914400" marR="0" lvl="1" indent="-228600" algn="l" rtl="0">
              <a:lnSpc>
                <a:spcPct val="225000"/>
              </a:lnSpc>
              <a:spcBef>
                <a:spcPts val="600"/>
              </a:spcBef>
              <a:spcAft>
                <a:spcPts val="0"/>
              </a:spcAft>
              <a:buClr>
                <a:srgbClr val="7F7F7F"/>
              </a:buClr>
              <a:buSzPts val="800"/>
              <a:buFont typeface="Arial"/>
              <a:buNone/>
              <a:defRPr sz="800" b="0" i="0" u="none" strike="noStrike" cap="none">
                <a:solidFill>
                  <a:srgbClr val="7F7F7F"/>
                </a:solidFill>
                <a:latin typeface="Arial"/>
                <a:ea typeface="Arial"/>
                <a:cs typeface="Arial"/>
                <a:sym typeface="Arial"/>
              </a:defRPr>
            </a:lvl2pPr>
            <a:lvl3pPr marL="1371600" marR="0" lvl="2" indent="-228600" algn="l" rtl="0">
              <a:lnSpc>
                <a:spcPct val="200000"/>
              </a:lnSpc>
              <a:spcBef>
                <a:spcPts val="600"/>
              </a:spcBef>
              <a:spcAft>
                <a:spcPts val="0"/>
              </a:spcAft>
              <a:buClr>
                <a:srgbClr val="7F7F7F"/>
              </a:buClr>
              <a:buSzPts val="800"/>
              <a:buFont typeface="Arial"/>
              <a:buNone/>
              <a:defRPr sz="800" b="0" i="0" u="none" strike="noStrike" cap="none">
                <a:solidFill>
                  <a:srgbClr val="7F7F7F"/>
                </a:solidFill>
                <a:latin typeface="Arial"/>
                <a:ea typeface="Arial"/>
                <a:cs typeface="Arial"/>
                <a:sym typeface="Arial"/>
              </a:defRPr>
            </a:lvl3pPr>
            <a:lvl4pPr marL="1828800" marR="0" lvl="3" indent="-228600" algn="l" rtl="0">
              <a:lnSpc>
                <a:spcPct val="175000"/>
              </a:lnSpc>
              <a:spcBef>
                <a:spcPts val="600"/>
              </a:spcBef>
              <a:spcAft>
                <a:spcPts val="0"/>
              </a:spcAft>
              <a:buClr>
                <a:srgbClr val="7F7F7F"/>
              </a:buClr>
              <a:buSzPts val="800"/>
              <a:buFont typeface="Arial"/>
              <a:buNone/>
              <a:defRPr sz="800" b="0" i="0" u="none" strike="noStrike" cap="none">
                <a:solidFill>
                  <a:srgbClr val="7F7F7F"/>
                </a:solidFill>
                <a:latin typeface="Arial"/>
                <a:ea typeface="Arial"/>
                <a:cs typeface="Arial"/>
                <a:sym typeface="Arial"/>
              </a:defRPr>
            </a:lvl4pPr>
            <a:lvl5pPr marL="2286000" marR="0" lvl="4" indent="-228600" algn="l" rtl="0">
              <a:lnSpc>
                <a:spcPct val="90000"/>
              </a:lnSpc>
              <a:spcBef>
                <a:spcPts val="600"/>
              </a:spcBef>
              <a:spcAft>
                <a:spcPts val="0"/>
              </a:spcAft>
              <a:buClr>
                <a:schemeClr val="dk1"/>
              </a:buClr>
              <a:buSzPts val="800"/>
              <a:buFont typeface="Arial"/>
              <a:buNone/>
              <a:defRPr sz="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16319106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2_Title and Content" userDrawn="1">
  <p:cSld name="2_Title and Content">
    <p:bg>
      <p:bgPr>
        <a:solidFill>
          <a:srgbClr val="FFFFFF"/>
        </a:solidFill>
        <a:effectLst/>
      </p:bgPr>
    </p:bg>
    <p:spTree>
      <p:nvGrpSpPr>
        <p:cNvPr id="1" name="Shape 66"/>
        <p:cNvGrpSpPr/>
        <p:nvPr/>
      </p:nvGrpSpPr>
      <p:grpSpPr>
        <a:xfrm>
          <a:off x="0" y="0"/>
          <a:ext cx="0" cy="0"/>
          <a:chOff x="0" y="0"/>
          <a:chExt cx="0" cy="0"/>
        </a:xfrm>
      </p:grpSpPr>
      <p:sp>
        <p:nvSpPr>
          <p:cNvPr id="72" name="Google Shape;72;p41"/>
          <p:cNvSpPr txBox="1">
            <a:spLocks noGrp="1"/>
          </p:cNvSpPr>
          <p:nvPr>
            <p:ph type="body" idx="2"/>
          </p:nvPr>
        </p:nvSpPr>
        <p:spPr>
          <a:xfrm>
            <a:off x="421472" y="6091498"/>
            <a:ext cx="11349056" cy="233102"/>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250000"/>
              </a:lnSpc>
              <a:spcBef>
                <a:spcPts val="0"/>
              </a:spcBef>
              <a:spcAft>
                <a:spcPts val="0"/>
              </a:spcAft>
              <a:buClr>
                <a:srgbClr val="7F7F7F"/>
              </a:buClr>
              <a:buSzPts val="800"/>
              <a:buFont typeface="Arial"/>
              <a:buNone/>
              <a:defRPr sz="800" b="0" i="0" u="none" strike="noStrike" cap="none">
                <a:solidFill>
                  <a:srgbClr val="7F7F7F"/>
                </a:solidFill>
                <a:latin typeface="OblikW01-Light" panose="02000503000000020004" pitchFamily="50" charset="0"/>
                <a:ea typeface="OblikW01-Light" panose="02000503000000020004" pitchFamily="50" charset="0"/>
                <a:cs typeface="Arial"/>
                <a:sym typeface="Arial"/>
              </a:defRPr>
            </a:lvl1pPr>
            <a:lvl2pPr marL="914400" marR="0" lvl="1" indent="-228600" algn="l" rtl="0">
              <a:lnSpc>
                <a:spcPct val="225000"/>
              </a:lnSpc>
              <a:spcBef>
                <a:spcPts val="600"/>
              </a:spcBef>
              <a:spcAft>
                <a:spcPts val="0"/>
              </a:spcAft>
              <a:buClr>
                <a:srgbClr val="7F7F7F"/>
              </a:buClr>
              <a:buSzPts val="800"/>
              <a:buFont typeface="Arial"/>
              <a:buNone/>
              <a:defRPr sz="800" b="0" i="0" u="none" strike="noStrike" cap="none">
                <a:solidFill>
                  <a:srgbClr val="7F7F7F"/>
                </a:solidFill>
                <a:latin typeface="Arial"/>
                <a:ea typeface="Arial"/>
                <a:cs typeface="Arial"/>
                <a:sym typeface="Arial"/>
              </a:defRPr>
            </a:lvl2pPr>
            <a:lvl3pPr marL="1371600" marR="0" lvl="2" indent="-228600" algn="l" rtl="0">
              <a:lnSpc>
                <a:spcPct val="200000"/>
              </a:lnSpc>
              <a:spcBef>
                <a:spcPts val="600"/>
              </a:spcBef>
              <a:spcAft>
                <a:spcPts val="0"/>
              </a:spcAft>
              <a:buClr>
                <a:srgbClr val="7F7F7F"/>
              </a:buClr>
              <a:buSzPts val="800"/>
              <a:buFont typeface="Arial"/>
              <a:buNone/>
              <a:defRPr sz="800" b="0" i="0" u="none" strike="noStrike" cap="none">
                <a:solidFill>
                  <a:srgbClr val="7F7F7F"/>
                </a:solidFill>
                <a:latin typeface="Arial"/>
                <a:ea typeface="Arial"/>
                <a:cs typeface="Arial"/>
                <a:sym typeface="Arial"/>
              </a:defRPr>
            </a:lvl3pPr>
            <a:lvl4pPr marL="1828800" marR="0" lvl="3" indent="-228600" algn="l" rtl="0">
              <a:lnSpc>
                <a:spcPct val="175000"/>
              </a:lnSpc>
              <a:spcBef>
                <a:spcPts val="600"/>
              </a:spcBef>
              <a:spcAft>
                <a:spcPts val="0"/>
              </a:spcAft>
              <a:buClr>
                <a:srgbClr val="7F7F7F"/>
              </a:buClr>
              <a:buSzPts val="800"/>
              <a:buFont typeface="Arial"/>
              <a:buNone/>
              <a:defRPr sz="800" b="0" i="0" u="none" strike="noStrike" cap="none">
                <a:solidFill>
                  <a:srgbClr val="7F7F7F"/>
                </a:solidFill>
                <a:latin typeface="Arial"/>
                <a:ea typeface="Arial"/>
                <a:cs typeface="Arial"/>
                <a:sym typeface="Arial"/>
              </a:defRPr>
            </a:lvl4pPr>
            <a:lvl5pPr marL="2286000" marR="0" lvl="4" indent="-228600" algn="l" rtl="0">
              <a:lnSpc>
                <a:spcPct val="90000"/>
              </a:lnSpc>
              <a:spcBef>
                <a:spcPts val="600"/>
              </a:spcBef>
              <a:spcAft>
                <a:spcPts val="0"/>
              </a:spcAft>
              <a:buClr>
                <a:schemeClr val="dk1"/>
              </a:buClr>
              <a:buSzPts val="800"/>
              <a:buFont typeface="Arial"/>
              <a:buNone/>
              <a:defRPr sz="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67" name="Google Shape;67;p41"/>
          <p:cNvSpPr txBox="1">
            <a:spLocks noGrp="1"/>
          </p:cNvSpPr>
          <p:nvPr>
            <p:ph type="body" idx="1"/>
          </p:nvPr>
        </p:nvSpPr>
        <p:spPr>
          <a:xfrm>
            <a:off x="731838" y="1160462"/>
            <a:ext cx="10964862" cy="5005387"/>
          </a:xfrm>
          <a:prstGeom prst="rect">
            <a:avLst/>
          </a:prstGeom>
          <a:noFill/>
          <a:ln>
            <a:noFill/>
          </a:ln>
        </p:spPr>
        <p:txBody>
          <a:bodyPr spcFirstLastPara="1" wrap="square" lIns="91425" tIns="45700" rIns="91425" bIns="45700" anchor="t" anchorCtr="0">
            <a:noAutofit/>
          </a:bodyPr>
          <a:lstStyle>
            <a:lvl1pPr marL="457200" marR="0" lvl="0" indent="-342900" algn="l" rtl="0">
              <a:lnSpc>
                <a:spcPct val="111111"/>
              </a:lnSpc>
              <a:spcBef>
                <a:spcPts val="0"/>
              </a:spcBef>
              <a:spcAft>
                <a:spcPts val="0"/>
              </a:spcAft>
              <a:buClr>
                <a:schemeClr val="dk1"/>
              </a:buClr>
              <a:buSzPts val="1800"/>
              <a:buFont typeface="Arial"/>
              <a:buChar char="•"/>
              <a:defRPr sz="1800" b="0" i="0" u="none" strike="noStrike" cap="none">
                <a:solidFill>
                  <a:schemeClr val="dk1"/>
                </a:solidFill>
                <a:latin typeface="OblikW01-Light" panose="02000503000000020004" pitchFamily="50" charset="0"/>
                <a:ea typeface="OblikW01-Light" panose="02000503000000020004" pitchFamily="50" charset="0"/>
                <a:cs typeface="Arial"/>
                <a:sym typeface="Arial"/>
              </a:defRPr>
            </a:lvl1pPr>
            <a:lvl2pPr marL="914400" marR="0" lvl="1" indent="-330200" algn="l" rtl="0">
              <a:lnSpc>
                <a:spcPct val="1125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2pPr>
            <a:lvl3pPr marL="1371600" marR="0" lvl="2" indent="-317500" algn="l" rtl="0">
              <a:lnSpc>
                <a:spcPct val="114285"/>
              </a:lnSpc>
              <a:spcBef>
                <a:spcPts val="6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3pPr>
            <a:lvl4pPr marL="1828800" marR="0" lvl="3" indent="-304800" algn="l" rtl="0">
              <a:lnSpc>
                <a:spcPct val="116666"/>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4pPr>
            <a:lvl5pPr marL="2286000" marR="0" lvl="4" indent="-342900" algn="l" rtl="0">
              <a:lnSpc>
                <a:spcPct val="90000"/>
              </a:lnSpc>
              <a:spcBef>
                <a:spcPts val="6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68" name="Google Shape;68;p41"/>
          <p:cNvSpPr txBox="1">
            <a:spLocks noGrp="1"/>
          </p:cNvSpPr>
          <p:nvPr>
            <p:ph type="title"/>
          </p:nvPr>
        </p:nvSpPr>
        <p:spPr>
          <a:xfrm>
            <a:off x="495300" y="419100"/>
            <a:ext cx="11201400" cy="552450"/>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chemeClr val="accent1"/>
              </a:buClr>
              <a:buSzPts val="2800"/>
              <a:buFont typeface="Arial"/>
              <a:buNone/>
              <a:defRPr sz="2600" b="1" i="0" u="none" strike="noStrike" cap="none">
                <a:solidFill>
                  <a:schemeClr val="accent1"/>
                </a:solidFill>
                <a:latin typeface="OblikW01-Bold" panose="02000503000000020004" pitchFamily="50" charset="0"/>
                <a:ea typeface="OblikW01-Bold" panose="02000503000000020004" pitchFamily="50"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2" name="Google Shape;16;p36">
            <a:extLst>
              <a:ext uri="{FF2B5EF4-FFF2-40B4-BE49-F238E27FC236}">
                <a16:creationId xmlns:a16="http://schemas.microsoft.com/office/drawing/2014/main" id="{A74C0D9B-B578-6C29-A98A-CA7AEA9C7017}"/>
              </a:ext>
            </a:extLst>
          </p:cNvPr>
          <p:cNvSpPr/>
          <p:nvPr userDrawn="1"/>
        </p:nvSpPr>
        <p:spPr>
          <a:xfrm>
            <a:off x="0" y="0"/>
            <a:ext cx="411480" cy="68580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 name="Google Shape;17;p36">
            <a:extLst>
              <a:ext uri="{FF2B5EF4-FFF2-40B4-BE49-F238E27FC236}">
                <a16:creationId xmlns:a16="http://schemas.microsoft.com/office/drawing/2014/main" id="{777074F6-947B-519F-FE25-A15ED7B8C323}"/>
              </a:ext>
            </a:extLst>
          </p:cNvPr>
          <p:cNvSpPr txBox="1"/>
          <p:nvPr userDrawn="1"/>
        </p:nvSpPr>
        <p:spPr>
          <a:xfrm rot="16200000">
            <a:off x="-1264789" y="2940571"/>
            <a:ext cx="2931571" cy="365125"/>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2"/>
              </a:buClr>
              <a:buSzPts val="1400"/>
              <a:buFont typeface="Helvetica Neue"/>
              <a:buNone/>
            </a:pPr>
            <a:r>
              <a:rPr lang="en-US" sz="1400" b="0" i="0">
                <a:solidFill>
                  <a:schemeClr val="lt2"/>
                </a:solidFill>
                <a:latin typeface="OblikW01-Bold" panose="02000503000000020004" pitchFamily="50" charset="0"/>
                <a:ea typeface="Helvetica Neue"/>
                <a:cs typeface="Helvetica Neue"/>
                <a:sym typeface="Helvetica Neue"/>
              </a:rPr>
              <a:t>NICOX </a:t>
            </a:r>
            <a:r>
              <a:rPr lang="en-US" sz="1400" b="0" i="0">
                <a:solidFill>
                  <a:schemeClr val="lt2"/>
                </a:solidFill>
                <a:latin typeface="OblikW01-Light" panose="02000503000000020004" pitchFamily="50" charset="0"/>
                <a:ea typeface="Helvetica Neue"/>
                <a:cs typeface="Helvetica Neue"/>
                <a:sym typeface="Helvetica Neue"/>
              </a:rPr>
              <a:t>visible science</a:t>
            </a:r>
            <a:endParaRPr>
              <a:latin typeface="OblikW01-Light" panose="02000503000000020004" pitchFamily="50" charset="0"/>
            </a:endParaRPr>
          </a:p>
        </p:txBody>
      </p:sp>
      <p:sp>
        <p:nvSpPr>
          <p:cNvPr id="4" name="Google Shape;18;p36">
            <a:extLst>
              <a:ext uri="{FF2B5EF4-FFF2-40B4-BE49-F238E27FC236}">
                <a16:creationId xmlns:a16="http://schemas.microsoft.com/office/drawing/2014/main" id="{6E6400BB-8D61-559F-BE88-71288E193EDD}"/>
              </a:ext>
            </a:extLst>
          </p:cNvPr>
          <p:cNvSpPr txBox="1"/>
          <p:nvPr userDrawn="1"/>
        </p:nvSpPr>
        <p:spPr>
          <a:xfrm>
            <a:off x="-77002" y="6296229"/>
            <a:ext cx="572302" cy="365125"/>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fld id="{00000000-1234-1234-1234-123412341234}" type="slidenum">
              <a:rPr lang="en-US" sz="900" b="1" i="0">
                <a:solidFill>
                  <a:schemeClr val="lt2"/>
                </a:solidFill>
                <a:latin typeface="OblikW01-Light" panose="02000503000000020004" pitchFamily="50" charset="0"/>
                <a:ea typeface="Helvetica Neue"/>
                <a:cs typeface="Helvetica Neue"/>
                <a:sym typeface="Helvetica Neue"/>
              </a:rPr>
              <a:t>‹#›</a:t>
            </a:fld>
            <a:endParaRPr sz="900" b="1" i="0">
              <a:solidFill>
                <a:schemeClr val="lt2"/>
              </a:solidFill>
              <a:latin typeface="OblikW01-Light" panose="02000503000000020004" pitchFamily="50" charset="0"/>
              <a:ea typeface="Helvetica Neue"/>
              <a:cs typeface="Helvetica Neue"/>
              <a:sym typeface="Helvetica Neue"/>
            </a:endParaRPr>
          </a:p>
        </p:txBody>
      </p:sp>
      <p:pic>
        <p:nvPicPr>
          <p:cNvPr id="5" name="Google Shape;20;p36">
            <a:extLst>
              <a:ext uri="{FF2B5EF4-FFF2-40B4-BE49-F238E27FC236}">
                <a16:creationId xmlns:a16="http://schemas.microsoft.com/office/drawing/2014/main" id="{B0E5DC15-768D-D6F0-FEFD-3DDBB93407EB}"/>
              </a:ext>
            </a:extLst>
          </p:cNvPr>
          <p:cNvPicPr preferRelativeResize="0"/>
          <p:nvPr userDrawn="1"/>
        </p:nvPicPr>
        <p:blipFill rotWithShape="1">
          <a:blip r:embed="rId2">
            <a:alphaModFix/>
          </a:blip>
          <a:srcRect l="69713"/>
          <a:stretch/>
        </p:blipFill>
        <p:spPr>
          <a:xfrm>
            <a:off x="33668" y="526571"/>
            <a:ext cx="336532" cy="331202"/>
          </a:xfrm>
          <a:prstGeom prst="rect">
            <a:avLst/>
          </a:prstGeom>
          <a:noFill/>
          <a:ln>
            <a:noFill/>
          </a:ln>
        </p:spPr>
      </p:pic>
      <p:pic>
        <p:nvPicPr>
          <p:cNvPr id="6" name="Google Shape;14;p36">
            <a:extLst>
              <a:ext uri="{FF2B5EF4-FFF2-40B4-BE49-F238E27FC236}">
                <a16:creationId xmlns:a16="http://schemas.microsoft.com/office/drawing/2014/main" id="{0CAD79BA-0CAF-E70D-ABD1-68303406751B}"/>
              </a:ext>
            </a:extLst>
          </p:cNvPr>
          <p:cNvPicPr preferRelativeResize="0"/>
          <p:nvPr userDrawn="1"/>
        </p:nvPicPr>
        <p:blipFill rotWithShape="1">
          <a:blip r:embed="rId3">
            <a:alphaModFix/>
          </a:blip>
          <a:srcRect/>
          <a:stretch/>
        </p:blipFill>
        <p:spPr>
          <a:xfrm>
            <a:off x="10787270" y="6323361"/>
            <a:ext cx="1054928" cy="311194"/>
          </a:xfrm>
          <a:prstGeom prst="rect">
            <a:avLst/>
          </a:prstGeom>
          <a:noFill/>
          <a:ln>
            <a:noFill/>
          </a:ln>
        </p:spPr>
      </p:pic>
      <p:sp>
        <p:nvSpPr>
          <p:cNvPr id="7" name="Google Shape;15;p36">
            <a:extLst>
              <a:ext uri="{FF2B5EF4-FFF2-40B4-BE49-F238E27FC236}">
                <a16:creationId xmlns:a16="http://schemas.microsoft.com/office/drawing/2014/main" id="{AD1DB1D9-C138-30C6-8AA8-8759DC5DDD21}"/>
              </a:ext>
            </a:extLst>
          </p:cNvPr>
          <p:cNvSpPr txBox="1">
            <a:spLocks noGrp="1"/>
          </p:cNvSpPr>
          <p:nvPr>
            <p:ph type="body" idx="10"/>
          </p:nvPr>
        </p:nvSpPr>
        <p:spPr>
          <a:xfrm>
            <a:off x="1428750" y="6324138"/>
            <a:ext cx="9358520" cy="310417"/>
          </a:xfrm>
          <a:prstGeom prst="rect">
            <a:avLst/>
          </a:prstGeom>
          <a:noFill/>
          <a:ln>
            <a:noFill/>
          </a:ln>
        </p:spPr>
        <p:txBody>
          <a:bodyPr spcFirstLastPara="1" wrap="square" lIns="91425" tIns="45700" rIns="91425" bIns="45700" anchor="ctr" anchorCtr="0">
            <a:noAutofit/>
          </a:bodyPr>
          <a:lstStyle>
            <a:lvl1pPr marL="457200" marR="0" lvl="0" indent="-228600" algn="ctr" rtl="0">
              <a:lnSpc>
                <a:spcPct val="250000"/>
              </a:lnSpc>
              <a:spcBef>
                <a:spcPts val="0"/>
              </a:spcBef>
              <a:spcAft>
                <a:spcPts val="0"/>
              </a:spcAft>
              <a:buClr>
                <a:srgbClr val="7F7F7F"/>
              </a:buClr>
              <a:buSzPts val="800"/>
              <a:buFont typeface="Arial"/>
              <a:buNone/>
              <a:defRPr sz="800" b="0" i="0" u="none" strike="noStrike" cap="none">
                <a:solidFill>
                  <a:srgbClr val="7F7F7F"/>
                </a:solidFill>
                <a:latin typeface="OblikW01-Light" panose="02000503000000020004" pitchFamily="50" charset="0"/>
                <a:ea typeface="OblikW01-Light" panose="02000503000000020004" pitchFamily="50" charset="0"/>
                <a:cs typeface="Arial"/>
                <a:sym typeface="Arial"/>
              </a:defRPr>
            </a:lvl1pPr>
            <a:lvl2pPr marL="914400" marR="0" lvl="1" indent="-228600" algn="l" rtl="0">
              <a:lnSpc>
                <a:spcPct val="225000"/>
              </a:lnSpc>
              <a:spcBef>
                <a:spcPts val="600"/>
              </a:spcBef>
              <a:spcAft>
                <a:spcPts val="0"/>
              </a:spcAft>
              <a:buClr>
                <a:srgbClr val="7F7F7F"/>
              </a:buClr>
              <a:buSzPts val="800"/>
              <a:buFont typeface="Arial"/>
              <a:buNone/>
              <a:defRPr sz="800" b="0" i="0" u="none" strike="noStrike" cap="none">
                <a:solidFill>
                  <a:srgbClr val="7F7F7F"/>
                </a:solidFill>
                <a:latin typeface="Arial"/>
                <a:ea typeface="Arial"/>
                <a:cs typeface="Arial"/>
                <a:sym typeface="Arial"/>
              </a:defRPr>
            </a:lvl2pPr>
            <a:lvl3pPr marL="1371600" marR="0" lvl="2" indent="-228600" algn="l" rtl="0">
              <a:lnSpc>
                <a:spcPct val="200000"/>
              </a:lnSpc>
              <a:spcBef>
                <a:spcPts val="600"/>
              </a:spcBef>
              <a:spcAft>
                <a:spcPts val="0"/>
              </a:spcAft>
              <a:buClr>
                <a:srgbClr val="7F7F7F"/>
              </a:buClr>
              <a:buSzPts val="800"/>
              <a:buFont typeface="Arial"/>
              <a:buNone/>
              <a:defRPr sz="800" b="0" i="0" u="none" strike="noStrike" cap="none">
                <a:solidFill>
                  <a:srgbClr val="7F7F7F"/>
                </a:solidFill>
                <a:latin typeface="Arial"/>
                <a:ea typeface="Arial"/>
                <a:cs typeface="Arial"/>
                <a:sym typeface="Arial"/>
              </a:defRPr>
            </a:lvl3pPr>
            <a:lvl4pPr marL="1828800" marR="0" lvl="3" indent="-228600" algn="l" rtl="0">
              <a:lnSpc>
                <a:spcPct val="175000"/>
              </a:lnSpc>
              <a:spcBef>
                <a:spcPts val="600"/>
              </a:spcBef>
              <a:spcAft>
                <a:spcPts val="0"/>
              </a:spcAft>
              <a:buClr>
                <a:srgbClr val="7F7F7F"/>
              </a:buClr>
              <a:buSzPts val="800"/>
              <a:buFont typeface="Arial"/>
              <a:buNone/>
              <a:defRPr sz="800" b="0" i="0" u="none" strike="noStrike" cap="none">
                <a:solidFill>
                  <a:srgbClr val="7F7F7F"/>
                </a:solidFill>
                <a:latin typeface="Arial"/>
                <a:ea typeface="Arial"/>
                <a:cs typeface="Arial"/>
                <a:sym typeface="Arial"/>
              </a:defRPr>
            </a:lvl4pPr>
            <a:lvl5pPr marL="2286000" marR="0" lvl="4" indent="-228600" algn="l" rtl="0">
              <a:lnSpc>
                <a:spcPct val="90000"/>
              </a:lnSpc>
              <a:spcBef>
                <a:spcPts val="600"/>
              </a:spcBef>
              <a:spcAft>
                <a:spcPts val="0"/>
              </a:spcAft>
              <a:buClr>
                <a:schemeClr val="dk1"/>
              </a:buClr>
              <a:buSzPts val="800"/>
              <a:buFont typeface="Arial"/>
              <a:buNone/>
              <a:defRPr sz="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237848663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9_Title and Content" userDrawn="1">
  <p:cSld name="9_Title and Content">
    <p:bg>
      <p:bgPr>
        <a:solidFill>
          <a:srgbClr val="FFFFFF"/>
        </a:solidFill>
        <a:effectLst/>
      </p:bgPr>
    </p:bg>
    <p:spTree>
      <p:nvGrpSpPr>
        <p:cNvPr id="1" name="Shape 74"/>
        <p:cNvGrpSpPr/>
        <p:nvPr/>
      </p:nvGrpSpPr>
      <p:grpSpPr>
        <a:xfrm>
          <a:off x="0" y="0"/>
          <a:ext cx="0" cy="0"/>
          <a:chOff x="0" y="0"/>
          <a:chExt cx="0" cy="0"/>
        </a:xfrm>
      </p:grpSpPr>
      <p:sp>
        <p:nvSpPr>
          <p:cNvPr id="75" name="Google Shape;75;p42"/>
          <p:cNvSpPr txBox="1">
            <a:spLocks noGrp="1"/>
          </p:cNvSpPr>
          <p:nvPr>
            <p:ph type="title"/>
          </p:nvPr>
        </p:nvSpPr>
        <p:spPr>
          <a:xfrm>
            <a:off x="495300" y="419100"/>
            <a:ext cx="11201400" cy="552450"/>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chemeClr val="accent1"/>
              </a:buClr>
              <a:buSzPts val="2800"/>
              <a:buFont typeface="Arial"/>
              <a:buNone/>
              <a:defRPr sz="2600" b="1" i="0" u="none" strike="noStrike" cap="none">
                <a:solidFill>
                  <a:schemeClr val="accent1"/>
                </a:solidFill>
                <a:latin typeface="OblikW01-Bold" panose="02000503000000020004" pitchFamily="50" charset="0"/>
                <a:ea typeface="OblikW01-Bold" panose="02000503000000020004" pitchFamily="50"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cxnSp>
        <p:nvCxnSpPr>
          <p:cNvPr id="78" name="Google Shape;78;p42"/>
          <p:cNvCxnSpPr/>
          <p:nvPr/>
        </p:nvCxnSpPr>
        <p:spPr>
          <a:xfrm rot="10800000">
            <a:off x="488950" y="6339122"/>
            <a:ext cx="11207750" cy="0"/>
          </a:xfrm>
          <a:prstGeom prst="straightConnector1">
            <a:avLst/>
          </a:prstGeom>
          <a:noFill/>
          <a:ln w="9525" cap="flat" cmpd="sng">
            <a:solidFill>
              <a:schemeClr val="accent5"/>
            </a:solidFill>
            <a:prstDash val="solid"/>
            <a:miter lim="800000"/>
            <a:headEnd type="none" w="sm" len="sm"/>
            <a:tailEnd type="none" w="sm" len="sm"/>
          </a:ln>
        </p:spPr>
      </p:cxnSp>
      <p:sp>
        <p:nvSpPr>
          <p:cNvPr id="79" name="Google Shape;79;p42"/>
          <p:cNvSpPr txBox="1">
            <a:spLocks noGrp="1"/>
          </p:cNvSpPr>
          <p:nvPr>
            <p:ph type="body" idx="1"/>
          </p:nvPr>
        </p:nvSpPr>
        <p:spPr>
          <a:xfrm>
            <a:off x="421472" y="6091498"/>
            <a:ext cx="11349056" cy="233102"/>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250000"/>
              </a:lnSpc>
              <a:spcBef>
                <a:spcPts val="0"/>
              </a:spcBef>
              <a:spcAft>
                <a:spcPts val="0"/>
              </a:spcAft>
              <a:buClr>
                <a:srgbClr val="7F7F7F"/>
              </a:buClr>
              <a:buSzPts val="800"/>
              <a:buFont typeface="Arial"/>
              <a:buNone/>
              <a:defRPr sz="800" b="0" i="0" u="none" strike="noStrike" cap="none">
                <a:solidFill>
                  <a:srgbClr val="7F7F7F"/>
                </a:solidFill>
                <a:latin typeface="OblikW01-Light" panose="02000503000000020004" pitchFamily="50" charset="0"/>
                <a:ea typeface="OblikW01-Light" panose="02000503000000020004" pitchFamily="50" charset="0"/>
                <a:cs typeface="Arial"/>
                <a:sym typeface="Arial"/>
              </a:defRPr>
            </a:lvl1pPr>
            <a:lvl2pPr marL="914400" marR="0" lvl="1" indent="-228600" algn="l" rtl="0">
              <a:lnSpc>
                <a:spcPct val="225000"/>
              </a:lnSpc>
              <a:spcBef>
                <a:spcPts val="600"/>
              </a:spcBef>
              <a:spcAft>
                <a:spcPts val="0"/>
              </a:spcAft>
              <a:buClr>
                <a:srgbClr val="7F7F7F"/>
              </a:buClr>
              <a:buSzPts val="800"/>
              <a:buFont typeface="Arial"/>
              <a:buNone/>
              <a:defRPr sz="800" b="0" i="0" u="none" strike="noStrike" cap="none">
                <a:solidFill>
                  <a:srgbClr val="7F7F7F"/>
                </a:solidFill>
                <a:latin typeface="Arial"/>
                <a:ea typeface="Arial"/>
                <a:cs typeface="Arial"/>
                <a:sym typeface="Arial"/>
              </a:defRPr>
            </a:lvl2pPr>
            <a:lvl3pPr marL="1371600" marR="0" lvl="2" indent="-228600" algn="l" rtl="0">
              <a:lnSpc>
                <a:spcPct val="200000"/>
              </a:lnSpc>
              <a:spcBef>
                <a:spcPts val="600"/>
              </a:spcBef>
              <a:spcAft>
                <a:spcPts val="0"/>
              </a:spcAft>
              <a:buClr>
                <a:srgbClr val="7F7F7F"/>
              </a:buClr>
              <a:buSzPts val="800"/>
              <a:buFont typeface="Arial"/>
              <a:buNone/>
              <a:defRPr sz="800" b="0" i="0" u="none" strike="noStrike" cap="none">
                <a:solidFill>
                  <a:srgbClr val="7F7F7F"/>
                </a:solidFill>
                <a:latin typeface="Arial"/>
                <a:ea typeface="Arial"/>
                <a:cs typeface="Arial"/>
                <a:sym typeface="Arial"/>
              </a:defRPr>
            </a:lvl3pPr>
            <a:lvl4pPr marL="1828800" marR="0" lvl="3" indent="-228600" algn="l" rtl="0">
              <a:lnSpc>
                <a:spcPct val="175000"/>
              </a:lnSpc>
              <a:spcBef>
                <a:spcPts val="600"/>
              </a:spcBef>
              <a:spcAft>
                <a:spcPts val="0"/>
              </a:spcAft>
              <a:buClr>
                <a:srgbClr val="7F7F7F"/>
              </a:buClr>
              <a:buSzPts val="800"/>
              <a:buFont typeface="Arial"/>
              <a:buNone/>
              <a:defRPr sz="800" b="0" i="0" u="none" strike="noStrike" cap="none">
                <a:solidFill>
                  <a:srgbClr val="7F7F7F"/>
                </a:solidFill>
                <a:latin typeface="Arial"/>
                <a:ea typeface="Arial"/>
                <a:cs typeface="Arial"/>
                <a:sym typeface="Arial"/>
              </a:defRPr>
            </a:lvl4pPr>
            <a:lvl5pPr marL="2286000" marR="0" lvl="4" indent="-228600" algn="l" rtl="0">
              <a:lnSpc>
                <a:spcPct val="90000"/>
              </a:lnSpc>
              <a:spcBef>
                <a:spcPts val="600"/>
              </a:spcBef>
              <a:spcAft>
                <a:spcPts val="0"/>
              </a:spcAft>
              <a:buClr>
                <a:schemeClr val="dk1"/>
              </a:buClr>
              <a:buSzPts val="800"/>
              <a:buFont typeface="Arial"/>
              <a:buNone/>
              <a:defRPr sz="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 name="Google Shape;16;p36">
            <a:extLst>
              <a:ext uri="{FF2B5EF4-FFF2-40B4-BE49-F238E27FC236}">
                <a16:creationId xmlns:a16="http://schemas.microsoft.com/office/drawing/2014/main" id="{09F0E20D-3360-7972-5630-7172E804993F}"/>
              </a:ext>
            </a:extLst>
          </p:cNvPr>
          <p:cNvSpPr/>
          <p:nvPr userDrawn="1"/>
        </p:nvSpPr>
        <p:spPr>
          <a:xfrm>
            <a:off x="0" y="0"/>
            <a:ext cx="411480" cy="68580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 name="Google Shape;17;p36">
            <a:extLst>
              <a:ext uri="{FF2B5EF4-FFF2-40B4-BE49-F238E27FC236}">
                <a16:creationId xmlns:a16="http://schemas.microsoft.com/office/drawing/2014/main" id="{01F588EA-1096-DB92-E943-9AE12EE43CE7}"/>
              </a:ext>
            </a:extLst>
          </p:cNvPr>
          <p:cNvSpPr txBox="1"/>
          <p:nvPr userDrawn="1"/>
        </p:nvSpPr>
        <p:spPr>
          <a:xfrm rot="16200000">
            <a:off x="-1264789" y="2940571"/>
            <a:ext cx="2931571" cy="365125"/>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2"/>
              </a:buClr>
              <a:buSzPts val="1400"/>
              <a:buFont typeface="Helvetica Neue"/>
              <a:buNone/>
            </a:pPr>
            <a:r>
              <a:rPr lang="en-US" sz="1400" b="0" i="0">
                <a:solidFill>
                  <a:schemeClr val="lt2"/>
                </a:solidFill>
                <a:latin typeface="OblikW01-Bold" panose="02000503000000020004" pitchFamily="50" charset="0"/>
                <a:ea typeface="Helvetica Neue"/>
                <a:cs typeface="Helvetica Neue"/>
                <a:sym typeface="Helvetica Neue"/>
              </a:rPr>
              <a:t>NICOX </a:t>
            </a:r>
            <a:r>
              <a:rPr lang="en-US" sz="1400" b="0" i="0">
                <a:solidFill>
                  <a:schemeClr val="lt2"/>
                </a:solidFill>
                <a:latin typeface="OblikW01-Light" panose="02000503000000020004" pitchFamily="50" charset="0"/>
                <a:ea typeface="Helvetica Neue"/>
                <a:cs typeface="Helvetica Neue"/>
                <a:sym typeface="Helvetica Neue"/>
              </a:rPr>
              <a:t>visible science</a:t>
            </a:r>
            <a:endParaRPr>
              <a:latin typeface="OblikW01-Light" panose="02000503000000020004" pitchFamily="50" charset="0"/>
            </a:endParaRPr>
          </a:p>
        </p:txBody>
      </p:sp>
      <p:sp>
        <p:nvSpPr>
          <p:cNvPr id="4" name="Google Shape;18;p36">
            <a:extLst>
              <a:ext uri="{FF2B5EF4-FFF2-40B4-BE49-F238E27FC236}">
                <a16:creationId xmlns:a16="http://schemas.microsoft.com/office/drawing/2014/main" id="{320D25FE-D647-BD68-0DF5-CAD30E216809}"/>
              </a:ext>
            </a:extLst>
          </p:cNvPr>
          <p:cNvSpPr txBox="1"/>
          <p:nvPr userDrawn="1"/>
        </p:nvSpPr>
        <p:spPr>
          <a:xfrm>
            <a:off x="-77002" y="6296229"/>
            <a:ext cx="572302" cy="365125"/>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fld id="{00000000-1234-1234-1234-123412341234}" type="slidenum">
              <a:rPr lang="en-US" sz="900" b="1" i="0">
                <a:solidFill>
                  <a:schemeClr val="lt2"/>
                </a:solidFill>
                <a:latin typeface="OblikW01-Light" panose="02000503000000020004" pitchFamily="50" charset="0"/>
                <a:ea typeface="Helvetica Neue"/>
                <a:cs typeface="Helvetica Neue"/>
                <a:sym typeface="Helvetica Neue"/>
              </a:rPr>
              <a:t>‹#›</a:t>
            </a:fld>
            <a:endParaRPr sz="900" b="1" i="0">
              <a:solidFill>
                <a:schemeClr val="lt2"/>
              </a:solidFill>
              <a:latin typeface="OblikW01-Light" panose="02000503000000020004" pitchFamily="50" charset="0"/>
              <a:ea typeface="Helvetica Neue"/>
              <a:cs typeface="Helvetica Neue"/>
              <a:sym typeface="Helvetica Neue"/>
            </a:endParaRPr>
          </a:p>
        </p:txBody>
      </p:sp>
      <p:pic>
        <p:nvPicPr>
          <p:cNvPr id="5" name="Google Shape;20;p36">
            <a:extLst>
              <a:ext uri="{FF2B5EF4-FFF2-40B4-BE49-F238E27FC236}">
                <a16:creationId xmlns:a16="http://schemas.microsoft.com/office/drawing/2014/main" id="{F51B8939-DC8F-742D-55F0-2BB8CD2AAEA6}"/>
              </a:ext>
            </a:extLst>
          </p:cNvPr>
          <p:cNvPicPr preferRelativeResize="0"/>
          <p:nvPr userDrawn="1"/>
        </p:nvPicPr>
        <p:blipFill rotWithShape="1">
          <a:blip r:embed="rId2">
            <a:alphaModFix/>
          </a:blip>
          <a:srcRect l="69713"/>
          <a:stretch/>
        </p:blipFill>
        <p:spPr>
          <a:xfrm>
            <a:off x="33668" y="526571"/>
            <a:ext cx="336532" cy="331202"/>
          </a:xfrm>
          <a:prstGeom prst="rect">
            <a:avLst/>
          </a:prstGeom>
          <a:noFill/>
          <a:ln>
            <a:noFill/>
          </a:ln>
        </p:spPr>
      </p:pic>
      <p:pic>
        <p:nvPicPr>
          <p:cNvPr id="6" name="Google Shape;14;p36">
            <a:extLst>
              <a:ext uri="{FF2B5EF4-FFF2-40B4-BE49-F238E27FC236}">
                <a16:creationId xmlns:a16="http://schemas.microsoft.com/office/drawing/2014/main" id="{02BDAA03-1AD6-5715-D894-9FC1B97171C1}"/>
              </a:ext>
            </a:extLst>
          </p:cNvPr>
          <p:cNvPicPr preferRelativeResize="0"/>
          <p:nvPr userDrawn="1"/>
        </p:nvPicPr>
        <p:blipFill rotWithShape="1">
          <a:blip r:embed="rId3">
            <a:alphaModFix/>
          </a:blip>
          <a:srcRect/>
          <a:stretch/>
        </p:blipFill>
        <p:spPr>
          <a:xfrm>
            <a:off x="10787270" y="6323361"/>
            <a:ext cx="1054928" cy="311194"/>
          </a:xfrm>
          <a:prstGeom prst="rect">
            <a:avLst/>
          </a:prstGeom>
          <a:noFill/>
          <a:ln>
            <a:noFill/>
          </a:ln>
        </p:spPr>
      </p:pic>
      <p:sp>
        <p:nvSpPr>
          <p:cNvPr id="7" name="Google Shape;15;p36">
            <a:extLst>
              <a:ext uri="{FF2B5EF4-FFF2-40B4-BE49-F238E27FC236}">
                <a16:creationId xmlns:a16="http://schemas.microsoft.com/office/drawing/2014/main" id="{64790C45-563A-0127-9883-2682B832ED38}"/>
              </a:ext>
            </a:extLst>
          </p:cNvPr>
          <p:cNvSpPr txBox="1">
            <a:spLocks noGrp="1"/>
          </p:cNvSpPr>
          <p:nvPr>
            <p:ph type="body" idx="10"/>
          </p:nvPr>
        </p:nvSpPr>
        <p:spPr>
          <a:xfrm>
            <a:off x="1428750" y="6324138"/>
            <a:ext cx="9358520" cy="310417"/>
          </a:xfrm>
          <a:prstGeom prst="rect">
            <a:avLst/>
          </a:prstGeom>
          <a:noFill/>
          <a:ln>
            <a:noFill/>
          </a:ln>
        </p:spPr>
        <p:txBody>
          <a:bodyPr spcFirstLastPara="1" wrap="square" lIns="91425" tIns="45700" rIns="91425" bIns="45700" anchor="ctr" anchorCtr="0">
            <a:noAutofit/>
          </a:bodyPr>
          <a:lstStyle>
            <a:lvl1pPr marL="457200" marR="0" lvl="0" indent="-228600" algn="ctr" rtl="0">
              <a:lnSpc>
                <a:spcPct val="250000"/>
              </a:lnSpc>
              <a:spcBef>
                <a:spcPts val="0"/>
              </a:spcBef>
              <a:spcAft>
                <a:spcPts val="0"/>
              </a:spcAft>
              <a:buClr>
                <a:srgbClr val="7F7F7F"/>
              </a:buClr>
              <a:buSzPts val="800"/>
              <a:buFont typeface="Arial"/>
              <a:buNone/>
              <a:defRPr sz="800" b="0" i="0" u="none" strike="noStrike" cap="none">
                <a:solidFill>
                  <a:srgbClr val="7F7F7F"/>
                </a:solidFill>
                <a:latin typeface="OblikW01-Light" panose="02000503000000020004" pitchFamily="50" charset="0"/>
                <a:ea typeface="OblikW01-Light" panose="02000503000000020004" pitchFamily="50" charset="0"/>
                <a:cs typeface="Arial"/>
                <a:sym typeface="Arial"/>
              </a:defRPr>
            </a:lvl1pPr>
            <a:lvl2pPr marL="914400" marR="0" lvl="1" indent="-228600" algn="l" rtl="0">
              <a:lnSpc>
                <a:spcPct val="225000"/>
              </a:lnSpc>
              <a:spcBef>
                <a:spcPts val="600"/>
              </a:spcBef>
              <a:spcAft>
                <a:spcPts val="0"/>
              </a:spcAft>
              <a:buClr>
                <a:srgbClr val="7F7F7F"/>
              </a:buClr>
              <a:buSzPts val="800"/>
              <a:buFont typeface="Arial"/>
              <a:buNone/>
              <a:defRPr sz="800" b="0" i="0" u="none" strike="noStrike" cap="none">
                <a:solidFill>
                  <a:srgbClr val="7F7F7F"/>
                </a:solidFill>
                <a:latin typeface="Arial"/>
                <a:ea typeface="Arial"/>
                <a:cs typeface="Arial"/>
                <a:sym typeface="Arial"/>
              </a:defRPr>
            </a:lvl2pPr>
            <a:lvl3pPr marL="1371600" marR="0" lvl="2" indent="-228600" algn="l" rtl="0">
              <a:lnSpc>
                <a:spcPct val="200000"/>
              </a:lnSpc>
              <a:spcBef>
                <a:spcPts val="600"/>
              </a:spcBef>
              <a:spcAft>
                <a:spcPts val="0"/>
              </a:spcAft>
              <a:buClr>
                <a:srgbClr val="7F7F7F"/>
              </a:buClr>
              <a:buSzPts val="800"/>
              <a:buFont typeface="Arial"/>
              <a:buNone/>
              <a:defRPr sz="800" b="0" i="0" u="none" strike="noStrike" cap="none">
                <a:solidFill>
                  <a:srgbClr val="7F7F7F"/>
                </a:solidFill>
                <a:latin typeface="Arial"/>
                <a:ea typeface="Arial"/>
                <a:cs typeface="Arial"/>
                <a:sym typeface="Arial"/>
              </a:defRPr>
            </a:lvl3pPr>
            <a:lvl4pPr marL="1828800" marR="0" lvl="3" indent="-228600" algn="l" rtl="0">
              <a:lnSpc>
                <a:spcPct val="175000"/>
              </a:lnSpc>
              <a:spcBef>
                <a:spcPts val="600"/>
              </a:spcBef>
              <a:spcAft>
                <a:spcPts val="0"/>
              </a:spcAft>
              <a:buClr>
                <a:srgbClr val="7F7F7F"/>
              </a:buClr>
              <a:buSzPts val="800"/>
              <a:buFont typeface="Arial"/>
              <a:buNone/>
              <a:defRPr sz="800" b="0" i="0" u="none" strike="noStrike" cap="none">
                <a:solidFill>
                  <a:srgbClr val="7F7F7F"/>
                </a:solidFill>
                <a:latin typeface="Arial"/>
                <a:ea typeface="Arial"/>
                <a:cs typeface="Arial"/>
                <a:sym typeface="Arial"/>
              </a:defRPr>
            </a:lvl4pPr>
            <a:lvl5pPr marL="2286000" marR="0" lvl="4" indent="-228600" algn="l" rtl="0">
              <a:lnSpc>
                <a:spcPct val="90000"/>
              </a:lnSpc>
              <a:spcBef>
                <a:spcPts val="600"/>
              </a:spcBef>
              <a:spcAft>
                <a:spcPts val="0"/>
              </a:spcAft>
              <a:buClr>
                <a:schemeClr val="dk1"/>
              </a:buClr>
              <a:buSzPts val="800"/>
              <a:buFont typeface="Arial"/>
              <a:buNone/>
              <a:defRPr sz="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119185241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10_Title and Content">
  <p:cSld name="10_Title and Content">
    <p:bg>
      <p:bgPr>
        <a:solidFill>
          <a:srgbClr val="FFFFFF"/>
        </a:solidFill>
        <a:effectLst/>
      </p:bgPr>
    </p:bg>
    <p:spTree>
      <p:nvGrpSpPr>
        <p:cNvPr id="1" name="Shape 81"/>
        <p:cNvGrpSpPr/>
        <p:nvPr/>
      </p:nvGrpSpPr>
      <p:grpSpPr>
        <a:xfrm>
          <a:off x="0" y="0"/>
          <a:ext cx="0" cy="0"/>
          <a:chOff x="0" y="0"/>
          <a:chExt cx="0" cy="0"/>
        </a:xfrm>
      </p:grpSpPr>
    </p:spTree>
    <p:extLst>
      <p:ext uri="{BB962C8B-B14F-4D97-AF65-F5344CB8AC3E}">
        <p14:creationId xmlns:p14="http://schemas.microsoft.com/office/powerpoint/2010/main" val="365146779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12_Title and Content">
  <p:cSld name="12_Title and Content">
    <p:bg>
      <p:bgPr>
        <a:solidFill>
          <a:srgbClr val="FFFFFF"/>
        </a:solidFill>
        <a:effectLst/>
      </p:bgPr>
    </p:bg>
    <p:spTree>
      <p:nvGrpSpPr>
        <p:cNvPr id="1" name="Shape 82"/>
        <p:cNvGrpSpPr/>
        <p:nvPr/>
      </p:nvGrpSpPr>
      <p:grpSpPr>
        <a:xfrm>
          <a:off x="0" y="0"/>
          <a:ext cx="0" cy="0"/>
          <a:chOff x="0" y="0"/>
          <a:chExt cx="0" cy="0"/>
        </a:xfrm>
      </p:grpSpPr>
    </p:spTree>
    <p:extLst>
      <p:ext uri="{BB962C8B-B14F-4D97-AF65-F5344CB8AC3E}">
        <p14:creationId xmlns:p14="http://schemas.microsoft.com/office/powerpoint/2010/main" val="221938521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5_section slide">
  <p:cSld name="5_section slide">
    <p:bg>
      <p:bgPr>
        <a:blipFill>
          <a:blip r:embed="rId2">
            <a:alphaModFix/>
          </a:blip>
          <a:stretch>
            <a:fillRect/>
          </a:stretch>
        </a:blipFill>
        <a:effectLst/>
      </p:bgPr>
    </p:bg>
    <p:spTree>
      <p:nvGrpSpPr>
        <p:cNvPr id="1" name="Shape 83"/>
        <p:cNvGrpSpPr/>
        <p:nvPr/>
      </p:nvGrpSpPr>
      <p:grpSpPr>
        <a:xfrm>
          <a:off x="0" y="0"/>
          <a:ext cx="0" cy="0"/>
          <a:chOff x="0" y="0"/>
          <a:chExt cx="0" cy="0"/>
        </a:xfrm>
      </p:grpSpPr>
      <p:sp>
        <p:nvSpPr>
          <p:cNvPr id="84" name="Google Shape;84;p45"/>
          <p:cNvSpPr txBox="1">
            <a:spLocks noGrp="1"/>
          </p:cNvSpPr>
          <p:nvPr>
            <p:ph type="body" idx="1"/>
          </p:nvPr>
        </p:nvSpPr>
        <p:spPr>
          <a:xfrm>
            <a:off x="0" y="6397163"/>
            <a:ext cx="12192000" cy="308437"/>
          </a:xfrm>
          <a:prstGeom prst="rect">
            <a:avLst/>
          </a:prstGeom>
          <a:noFill/>
          <a:ln>
            <a:noFill/>
          </a:ln>
        </p:spPr>
        <p:txBody>
          <a:bodyPr spcFirstLastPara="1" wrap="square" lIns="91425" tIns="45700" rIns="91425" bIns="45700" anchor="ctr" anchorCtr="0">
            <a:noAutofit/>
          </a:bodyPr>
          <a:lstStyle>
            <a:lvl1pPr marL="457200" marR="0" lvl="0" indent="-228600" algn="ctr" rtl="0">
              <a:lnSpc>
                <a:spcPct val="250000"/>
              </a:lnSpc>
              <a:spcBef>
                <a:spcPts val="0"/>
              </a:spcBef>
              <a:spcAft>
                <a:spcPts val="0"/>
              </a:spcAft>
              <a:buClr>
                <a:srgbClr val="FFFFFF"/>
              </a:buClr>
              <a:buSzPts val="800"/>
              <a:buFont typeface="Arial"/>
              <a:buNone/>
              <a:defRPr sz="800" b="0" i="0" u="none" strike="noStrike" cap="none">
                <a:solidFill>
                  <a:srgbClr val="FFFFFF"/>
                </a:solidFill>
                <a:latin typeface="OblikW01-Light" panose="02000503000000020004" pitchFamily="50" charset="0"/>
                <a:ea typeface="OblikW01-Light" panose="02000503000000020004" pitchFamily="50" charset="0"/>
                <a:cs typeface="Arial"/>
                <a:sym typeface="Arial"/>
              </a:defRPr>
            </a:lvl1pPr>
            <a:lvl2pPr marL="914400" marR="0" lvl="1" indent="-228600" algn="l" rtl="0">
              <a:lnSpc>
                <a:spcPct val="225000"/>
              </a:lnSpc>
              <a:spcBef>
                <a:spcPts val="600"/>
              </a:spcBef>
              <a:spcAft>
                <a:spcPts val="0"/>
              </a:spcAft>
              <a:buClr>
                <a:srgbClr val="7F7F7F"/>
              </a:buClr>
              <a:buSzPts val="800"/>
              <a:buFont typeface="Arial"/>
              <a:buNone/>
              <a:defRPr sz="800" b="0" i="0" u="none" strike="noStrike" cap="none">
                <a:solidFill>
                  <a:srgbClr val="7F7F7F"/>
                </a:solidFill>
                <a:latin typeface="Arial"/>
                <a:ea typeface="Arial"/>
                <a:cs typeface="Arial"/>
                <a:sym typeface="Arial"/>
              </a:defRPr>
            </a:lvl2pPr>
            <a:lvl3pPr marL="1371600" marR="0" lvl="2" indent="-228600" algn="l" rtl="0">
              <a:lnSpc>
                <a:spcPct val="200000"/>
              </a:lnSpc>
              <a:spcBef>
                <a:spcPts val="600"/>
              </a:spcBef>
              <a:spcAft>
                <a:spcPts val="0"/>
              </a:spcAft>
              <a:buClr>
                <a:srgbClr val="7F7F7F"/>
              </a:buClr>
              <a:buSzPts val="800"/>
              <a:buFont typeface="Arial"/>
              <a:buNone/>
              <a:defRPr sz="800" b="0" i="0" u="none" strike="noStrike" cap="none">
                <a:solidFill>
                  <a:srgbClr val="7F7F7F"/>
                </a:solidFill>
                <a:latin typeface="Arial"/>
                <a:ea typeface="Arial"/>
                <a:cs typeface="Arial"/>
                <a:sym typeface="Arial"/>
              </a:defRPr>
            </a:lvl3pPr>
            <a:lvl4pPr marL="1828800" marR="0" lvl="3" indent="-228600" algn="l" rtl="0">
              <a:lnSpc>
                <a:spcPct val="175000"/>
              </a:lnSpc>
              <a:spcBef>
                <a:spcPts val="600"/>
              </a:spcBef>
              <a:spcAft>
                <a:spcPts val="0"/>
              </a:spcAft>
              <a:buClr>
                <a:srgbClr val="7F7F7F"/>
              </a:buClr>
              <a:buSzPts val="800"/>
              <a:buFont typeface="Arial"/>
              <a:buNone/>
              <a:defRPr sz="800" b="0" i="0" u="none" strike="noStrike" cap="none">
                <a:solidFill>
                  <a:srgbClr val="7F7F7F"/>
                </a:solidFill>
                <a:latin typeface="Arial"/>
                <a:ea typeface="Arial"/>
                <a:cs typeface="Arial"/>
                <a:sym typeface="Arial"/>
              </a:defRPr>
            </a:lvl4pPr>
            <a:lvl5pPr marL="2286000" marR="0" lvl="4" indent="-228600" algn="l" rtl="0">
              <a:lnSpc>
                <a:spcPct val="90000"/>
              </a:lnSpc>
              <a:spcBef>
                <a:spcPts val="600"/>
              </a:spcBef>
              <a:spcAft>
                <a:spcPts val="0"/>
              </a:spcAft>
              <a:buClr>
                <a:schemeClr val="dk1"/>
              </a:buClr>
              <a:buSzPts val="800"/>
              <a:buFont typeface="Arial"/>
              <a:buNone/>
              <a:defRPr sz="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5" name="Google Shape;85;p45"/>
          <p:cNvSpPr txBox="1">
            <a:spLocks noGrp="1"/>
          </p:cNvSpPr>
          <p:nvPr>
            <p:ph type="title"/>
          </p:nvPr>
        </p:nvSpPr>
        <p:spPr>
          <a:xfrm>
            <a:off x="381635" y="2438400"/>
            <a:ext cx="9895840" cy="1266825"/>
          </a:xfrm>
          <a:prstGeom prst="rect">
            <a:avLst/>
          </a:prstGeom>
          <a:noFill/>
          <a:ln>
            <a:noFill/>
          </a:ln>
        </p:spPr>
        <p:txBody>
          <a:bodyPr spcFirstLastPara="1" wrap="square" lIns="91425" tIns="45700" rIns="91425" bIns="45700" anchor="b" anchorCtr="0">
            <a:noAutofit/>
          </a:bodyPr>
          <a:lstStyle>
            <a:lvl1pPr marR="0" lvl="0" algn="l" rtl="0">
              <a:lnSpc>
                <a:spcPct val="120000"/>
              </a:lnSpc>
              <a:spcBef>
                <a:spcPts val="0"/>
              </a:spcBef>
              <a:spcAft>
                <a:spcPts val="0"/>
              </a:spcAft>
              <a:buClr>
                <a:srgbClr val="FFFFFF"/>
              </a:buClr>
              <a:buSzPts val="3200"/>
              <a:buFont typeface="Arial"/>
              <a:buNone/>
              <a:defRPr sz="3200" b="1" i="0" u="none" strike="noStrike" cap="none">
                <a:solidFill>
                  <a:srgbClr val="FFFFFF"/>
                </a:solidFill>
                <a:latin typeface="OblikW01-Bold" panose="02000503000000020004" pitchFamily="50" charset="0"/>
                <a:ea typeface="OblikW01-Bold" panose="02000503000000020004" pitchFamily="50"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86" name="Google Shape;86;p45"/>
          <p:cNvSpPr txBox="1">
            <a:spLocks noGrp="1"/>
          </p:cNvSpPr>
          <p:nvPr>
            <p:ph type="body" idx="2"/>
          </p:nvPr>
        </p:nvSpPr>
        <p:spPr>
          <a:xfrm>
            <a:off x="400050" y="3886200"/>
            <a:ext cx="9292838" cy="336906"/>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140000"/>
              </a:lnSpc>
              <a:spcBef>
                <a:spcPts val="0"/>
              </a:spcBef>
              <a:spcAft>
                <a:spcPts val="0"/>
              </a:spcAft>
              <a:buClr>
                <a:srgbClr val="FFFFFF"/>
              </a:buClr>
              <a:buSzPts val="2000"/>
              <a:buFont typeface="Arial"/>
              <a:buNone/>
              <a:defRPr sz="2000" b="0" i="0" u="none" strike="noStrike" cap="none">
                <a:solidFill>
                  <a:srgbClr val="FFFFFF"/>
                </a:solidFill>
                <a:latin typeface="OblikW01-Bold" panose="02000503000000020004" pitchFamily="50" charset="0"/>
                <a:ea typeface="OblikW01-Bold" panose="02000503000000020004" pitchFamily="50" charset="0"/>
                <a:cs typeface="Arial"/>
                <a:sym typeface="Arial"/>
              </a:defRPr>
            </a:lvl1pPr>
            <a:lvl2pPr marL="914400" marR="0" lvl="1" indent="-228600" algn="l" rtl="0">
              <a:lnSpc>
                <a:spcPct val="69230"/>
              </a:lnSpc>
              <a:spcBef>
                <a:spcPts val="0"/>
              </a:spcBef>
              <a:spcAft>
                <a:spcPts val="0"/>
              </a:spcAft>
              <a:buClr>
                <a:srgbClr val="7F7F7F"/>
              </a:buClr>
              <a:buSzPts val="2600"/>
              <a:buFont typeface="Arial"/>
              <a:buNone/>
              <a:defRPr sz="2600" b="0" i="0" u="none" strike="noStrike" cap="none">
                <a:solidFill>
                  <a:srgbClr val="7F7F7F"/>
                </a:solidFill>
                <a:latin typeface="Arial"/>
                <a:ea typeface="Arial"/>
                <a:cs typeface="Arial"/>
                <a:sym typeface="Arial"/>
              </a:defRPr>
            </a:lvl2pPr>
            <a:lvl3pPr marL="1371600" marR="0" lvl="2" indent="-228600" algn="l" rtl="0">
              <a:lnSpc>
                <a:spcPct val="61538"/>
              </a:lnSpc>
              <a:spcBef>
                <a:spcPts val="600"/>
              </a:spcBef>
              <a:spcAft>
                <a:spcPts val="0"/>
              </a:spcAft>
              <a:buClr>
                <a:srgbClr val="7F7F7F"/>
              </a:buClr>
              <a:buSzPts val="2600"/>
              <a:buFont typeface="Arial"/>
              <a:buNone/>
              <a:defRPr sz="2600" b="0" i="0" u="none" strike="noStrike" cap="none">
                <a:solidFill>
                  <a:srgbClr val="7F7F7F"/>
                </a:solidFill>
                <a:latin typeface="Arial"/>
                <a:ea typeface="Arial"/>
                <a:cs typeface="Arial"/>
                <a:sym typeface="Arial"/>
              </a:defRPr>
            </a:lvl3pPr>
            <a:lvl4pPr marL="1828800" marR="0" lvl="3" indent="-228600" algn="l" rtl="0">
              <a:lnSpc>
                <a:spcPct val="53846"/>
              </a:lnSpc>
              <a:spcBef>
                <a:spcPts val="600"/>
              </a:spcBef>
              <a:spcAft>
                <a:spcPts val="0"/>
              </a:spcAft>
              <a:buClr>
                <a:srgbClr val="7F7F7F"/>
              </a:buClr>
              <a:buSzPts val="2600"/>
              <a:buFont typeface="Arial"/>
              <a:buNone/>
              <a:defRPr sz="2600" b="0" i="0" u="none" strike="noStrike" cap="none">
                <a:solidFill>
                  <a:srgbClr val="7F7F7F"/>
                </a:solidFill>
                <a:latin typeface="Arial"/>
                <a:ea typeface="Arial"/>
                <a:cs typeface="Arial"/>
                <a:sym typeface="Arial"/>
              </a:defRPr>
            </a:lvl4pPr>
            <a:lvl5pPr marL="2286000" marR="0" lvl="4" indent="-228600" algn="l" rtl="0">
              <a:lnSpc>
                <a:spcPct val="90000"/>
              </a:lnSpc>
              <a:spcBef>
                <a:spcPts val="600"/>
              </a:spcBef>
              <a:spcAft>
                <a:spcPts val="0"/>
              </a:spcAft>
              <a:buClr>
                <a:schemeClr val="dk1"/>
              </a:buClr>
              <a:buSzPts val="2600"/>
              <a:buFont typeface="Arial"/>
              <a:buNone/>
              <a:defRPr sz="26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7" name="Google Shape;87;p45"/>
          <p:cNvSpPr/>
          <p:nvPr/>
        </p:nvSpPr>
        <p:spPr>
          <a:xfrm>
            <a:off x="9987867" y="6448378"/>
            <a:ext cx="2116285" cy="246221"/>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FFFFFF"/>
              </a:buClr>
              <a:buSzPts val="1000"/>
              <a:buFont typeface="Helvetica Neue"/>
              <a:buNone/>
            </a:pPr>
            <a:r>
              <a:rPr lang="en-US" sz="1000">
                <a:solidFill>
                  <a:srgbClr val="FFFFFF"/>
                </a:solidFill>
                <a:latin typeface="Helvetica Neue"/>
                <a:ea typeface="Helvetica Neue"/>
                <a:cs typeface="Helvetica Neue"/>
                <a:sym typeface="Helvetica Neue"/>
              </a:rPr>
              <a:t>© 2022 Nicox. All rights reserved</a:t>
            </a:r>
            <a:endParaRPr/>
          </a:p>
        </p:txBody>
      </p:sp>
    </p:spTree>
    <p:extLst>
      <p:ext uri="{BB962C8B-B14F-4D97-AF65-F5344CB8AC3E}">
        <p14:creationId xmlns:p14="http://schemas.microsoft.com/office/powerpoint/2010/main" val="390240832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2_Blank">
  <p:cSld name="2_Blank">
    <p:bg>
      <p:bgPr>
        <a:blipFill>
          <a:blip r:embed="rId2">
            <a:alphaModFix/>
          </a:blip>
          <a:stretch>
            <a:fillRect/>
          </a:stretch>
        </a:blipFill>
        <a:effectLst/>
      </p:bgPr>
    </p:bg>
    <p:spTree>
      <p:nvGrpSpPr>
        <p:cNvPr id="1" name="Shape 36"/>
        <p:cNvGrpSpPr/>
        <p:nvPr/>
      </p:nvGrpSpPr>
      <p:grpSpPr>
        <a:xfrm>
          <a:off x="0" y="0"/>
          <a:ext cx="0" cy="0"/>
          <a:chOff x="0" y="0"/>
          <a:chExt cx="0" cy="0"/>
        </a:xfrm>
      </p:grpSpPr>
      <p:sp>
        <p:nvSpPr>
          <p:cNvPr id="37" name="Google Shape;37;p38"/>
          <p:cNvSpPr txBox="1">
            <a:spLocks noGrp="1"/>
          </p:cNvSpPr>
          <p:nvPr>
            <p:ph type="body" idx="1"/>
          </p:nvPr>
        </p:nvSpPr>
        <p:spPr>
          <a:xfrm>
            <a:off x="533400" y="2285999"/>
            <a:ext cx="3060955" cy="2690813"/>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66666"/>
              </a:lnSpc>
              <a:spcBef>
                <a:spcPts val="0"/>
              </a:spcBef>
              <a:spcAft>
                <a:spcPts val="0"/>
              </a:spcAft>
              <a:buClr>
                <a:schemeClr val="lt2"/>
              </a:buClr>
              <a:buSzPts val="1200"/>
              <a:buFont typeface="Arial"/>
              <a:buNone/>
              <a:defRPr sz="1200" b="0" i="0" u="none" strike="noStrike" cap="none">
                <a:solidFill>
                  <a:schemeClr val="lt2"/>
                </a:solidFill>
                <a:latin typeface="Arial"/>
                <a:ea typeface="Arial"/>
                <a:cs typeface="Arial"/>
                <a:sym typeface="Arial"/>
              </a:defRPr>
            </a:lvl1pPr>
            <a:lvl2pPr marL="914400" marR="0" lvl="1" indent="-330200" algn="l" rtl="0">
              <a:lnSpc>
                <a:spcPct val="112500"/>
              </a:lnSpc>
              <a:spcBef>
                <a:spcPts val="600"/>
              </a:spcBef>
              <a:spcAft>
                <a:spcPts val="0"/>
              </a:spcAft>
              <a:buClr>
                <a:srgbClr val="7F7F7F"/>
              </a:buClr>
              <a:buSzPts val="1600"/>
              <a:buFont typeface="Arial"/>
              <a:buChar char="•"/>
              <a:defRPr sz="1600" b="0" i="0" u="none" strike="noStrike" cap="none">
                <a:solidFill>
                  <a:srgbClr val="7F7F7F"/>
                </a:solidFill>
                <a:latin typeface="Arial"/>
                <a:ea typeface="Arial"/>
                <a:cs typeface="Arial"/>
                <a:sym typeface="Arial"/>
              </a:defRPr>
            </a:lvl2pPr>
            <a:lvl3pPr marL="1371600" marR="0" lvl="2" indent="-317500" algn="l" rtl="0">
              <a:lnSpc>
                <a:spcPct val="114285"/>
              </a:lnSpc>
              <a:spcBef>
                <a:spcPts val="600"/>
              </a:spcBef>
              <a:spcAft>
                <a:spcPts val="0"/>
              </a:spcAft>
              <a:buClr>
                <a:srgbClr val="7F7F7F"/>
              </a:buClr>
              <a:buSzPts val="1400"/>
              <a:buFont typeface="Arial"/>
              <a:buChar char="•"/>
              <a:defRPr sz="1400" b="0" i="0" u="none" strike="noStrike" cap="none">
                <a:solidFill>
                  <a:srgbClr val="7F7F7F"/>
                </a:solidFill>
                <a:latin typeface="Arial"/>
                <a:ea typeface="Arial"/>
                <a:cs typeface="Arial"/>
                <a:sym typeface="Arial"/>
              </a:defRPr>
            </a:lvl3pPr>
            <a:lvl4pPr marL="1828800" marR="0" lvl="3" indent="-304800" algn="l" rtl="0">
              <a:lnSpc>
                <a:spcPct val="116666"/>
              </a:lnSpc>
              <a:spcBef>
                <a:spcPts val="600"/>
              </a:spcBef>
              <a:spcAft>
                <a:spcPts val="0"/>
              </a:spcAft>
              <a:buClr>
                <a:srgbClr val="7F7F7F"/>
              </a:buClr>
              <a:buSzPts val="1200"/>
              <a:buFont typeface="Arial"/>
              <a:buChar char="•"/>
              <a:defRPr sz="1200" b="0" i="0" u="none" strike="noStrike" cap="none">
                <a:solidFill>
                  <a:srgbClr val="7F7F7F"/>
                </a:solidFill>
                <a:latin typeface="Arial"/>
                <a:ea typeface="Arial"/>
                <a:cs typeface="Arial"/>
                <a:sym typeface="Arial"/>
              </a:defRPr>
            </a:lvl4pPr>
            <a:lvl5pPr marL="2286000" marR="0" lvl="4" indent="-342900" algn="l" rtl="0">
              <a:lnSpc>
                <a:spcPct val="90000"/>
              </a:lnSpc>
              <a:spcBef>
                <a:spcPts val="6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8" name="Google Shape;38;p38"/>
          <p:cNvSpPr txBox="1">
            <a:spLocks noGrp="1"/>
          </p:cNvSpPr>
          <p:nvPr>
            <p:ph type="sldNum" idx="12"/>
          </p:nvPr>
        </p:nvSpPr>
        <p:spPr>
          <a:xfrm>
            <a:off x="11138314" y="6416675"/>
            <a:ext cx="558386" cy="365125"/>
          </a:xfrm>
          <a:prstGeom prst="rect">
            <a:avLst/>
          </a:prstGeom>
          <a:noFill/>
          <a:ln>
            <a:noFill/>
          </a:ln>
        </p:spPr>
        <p:txBody>
          <a:bodyPr spcFirstLastPara="1" wrap="square" lIns="0" tIns="0" rIns="0" bIns="0" anchor="ctr" anchorCtr="0">
            <a:noAutofit/>
          </a:bodyPr>
          <a:lstStyle>
            <a:lvl1pPr marL="0" marR="0" lvl="0" indent="0" algn="r" rtl="0">
              <a:spcBef>
                <a:spcPts val="0"/>
              </a:spcBef>
              <a:buNone/>
              <a:defRPr sz="1200" b="1">
                <a:solidFill>
                  <a:schemeClr val="dk1"/>
                </a:solidFill>
                <a:latin typeface="Arial"/>
                <a:ea typeface="Arial"/>
                <a:cs typeface="Arial"/>
                <a:sym typeface="Arial"/>
              </a:defRPr>
            </a:lvl1pPr>
            <a:lvl2pPr marL="0" marR="0" lvl="1" indent="0" algn="r" rtl="0">
              <a:spcBef>
                <a:spcPts val="0"/>
              </a:spcBef>
              <a:buNone/>
              <a:defRPr sz="1200" b="1">
                <a:solidFill>
                  <a:schemeClr val="dk1"/>
                </a:solidFill>
                <a:latin typeface="Arial"/>
                <a:ea typeface="Arial"/>
                <a:cs typeface="Arial"/>
                <a:sym typeface="Arial"/>
              </a:defRPr>
            </a:lvl2pPr>
            <a:lvl3pPr marL="0" marR="0" lvl="2" indent="0" algn="r" rtl="0">
              <a:spcBef>
                <a:spcPts val="0"/>
              </a:spcBef>
              <a:buNone/>
              <a:defRPr sz="1200" b="1">
                <a:solidFill>
                  <a:schemeClr val="dk1"/>
                </a:solidFill>
                <a:latin typeface="Arial"/>
                <a:ea typeface="Arial"/>
                <a:cs typeface="Arial"/>
                <a:sym typeface="Arial"/>
              </a:defRPr>
            </a:lvl3pPr>
            <a:lvl4pPr marL="0" marR="0" lvl="3" indent="0" algn="r" rtl="0">
              <a:spcBef>
                <a:spcPts val="0"/>
              </a:spcBef>
              <a:buNone/>
              <a:defRPr sz="1200" b="1">
                <a:solidFill>
                  <a:schemeClr val="dk1"/>
                </a:solidFill>
                <a:latin typeface="Arial"/>
                <a:ea typeface="Arial"/>
                <a:cs typeface="Arial"/>
                <a:sym typeface="Arial"/>
              </a:defRPr>
            </a:lvl4pPr>
            <a:lvl5pPr marL="0" marR="0" lvl="4" indent="0" algn="r" rtl="0">
              <a:spcBef>
                <a:spcPts val="0"/>
              </a:spcBef>
              <a:buNone/>
              <a:defRPr sz="1200" b="1">
                <a:solidFill>
                  <a:schemeClr val="dk1"/>
                </a:solidFill>
                <a:latin typeface="Arial"/>
                <a:ea typeface="Arial"/>
                <a:cs typeface="Arial"/>
                <a:sym typeface="Arial"/>
              </a:defRPr>
            </a:lvl5pPr>
            <a:lvl6pPr marL="0" marR="0" lvl="5" indent="0" algn="r" rtl="0">
              <a:spcBef>
                <a:spcPts val="0"/>
              </a:spcBef>
              <a:buNone/>
              <a:defRPr sz="1200" b="1">
                <a:solidFill>
                  <a:schemeClr val="dk1"/>
                </a:solidFill>
                <a:latin typeface="Arial"/>
                <a:ea typeface="Arial"/>
                <a:cs typeface="Arial"/>
                <a:sym typeface="Arial"/>
              </a:defRPr>
            </a:lvl6pPr>
            <a:lvl7pPr marL="0" marR="0" lvl="6" indent="0" algn="r" rtl="0">
              <a:spcBef>
                <a:spcPts val="0"/>
              </a:spcBef>
              <a:buNone/>
              <a:defRPr sz="1200" b="1">
                <a:solidFill>
                  <a:schemeClr val="dk1"/>
                </a:solidFill>
                <a:latin typeface="Arial"/>
                <a:ea typeface="Arial"/>
                <a:cs typeface="Arial"/>
                <a:sym typeface="Arial"/>
              </a:defRPr>
            </a:lvl7pPr>
            <a:lvl8pPr marL="0" marR="0" lvl="7" indent="0" algn="r" rtl="0">
              <a:spcBef>
                <a:spcPts val="0"/>
              </a:spcBef>
              <a:buNone/>
              <a:defRPr sz="1200" b="1">
                <a:solidFill>
                  <a:schemeClr val="dk1"/>
                </a:solidFill>
                <a:latin typeface="Arial"/>
                <a:ea typeface="Arial"/>
                <a:cs typeface="Arial"/>
                <a:sym typeface="Arial"/>
              </a:defRPr>
            </a:lvl8pPr>
            <a:lvl9pPr marL="0" marR="0" lvl="8" indent="0" algn="r" rtl="0">
              <a:spcBef>
                <a:spcPts val="0"/>
              </a:spcBef>
              <a:buNone/>
              <a:defRPr sz="1200" b="1">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
        <p:nvSpPr>
          <p:cNvPr id="39" name="Google Shape;39;p38"/>
          <p:cNvSpPr txBox="1">
            <a:spLocks noGrp="1"/>
          </p:cNvSpPr>
          <p:nvPr>
            <p:ph type="body" idx="2"/>
          </p:nvPr>
        </p:nvSpPr>
        <p:spPr>
          <a:xfrm>
            <a:off x="4565029" y="2286000"/>
            <a:ext cx="3060955" cy="2690813"/>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66666"/>
              </a:lnSpc>
              <a:spcBef>
                <a:spcPts val="0"/>
              </a:spcBef>
              <a:spcAft>
                <a:spcPts val="0"/>
              </a:spcAft>
              <a:buClr>
                <a:schemeClr val="lt2"/>
              </a:buClr>
              <a:buSzPts val="1200"/>
              <a:buFont typeface="Arial"/>
              <a:buNone/>
              <a:defRPr sz="1200" b="0" i="0" u="none" strike="noStrike" cap="none">
                <a:solidFill>
                  <a:schemeClr val="lt2"/>
                </a:solidFill>
                <a:latin typeface="Arial"/>
                <a:ea typeface="Arial"/>
                <a:cs typeface="Arial"/>
                <a:sym typeface="Arial"/>
              </a:defRPr>
            </a:lvl1pPr>
            <a:lvl2pPr marL="914400" marR="0" lvl="1" indent="-330200" algn="l" rtl="0">
              <a:lnSpc>
                <a:spcPct val="112500"/>
              </a:lnSpc>
              <a:spcBef>
                <a:spcPts val="600"/>
              </a:spcBef>
              <a:spcAft>
                <a:spcPts val="0"/>
              </a:spcAft>
              <a:buClr>
                <a:srgbClr val="7F7F7F"/>
              </a:buClr>
              <a:buSzPts val="1600"/>
              <a:buFont typeface="Arial"/>
              <a:buChar char="•"/>
              <a:defRPr sz="1600" b="0" i="0" u="none" strike="noStrike" cap="none">
                <a:solidFill>
                  <a:srgbClr val="7F7F7F"/>
                </a:solidFill>
                <a:latin typeface="Arial"/>
                <a:ea typeface="Arial"/>
                <a:cs typeface="Arial"/>
                <a:sym typeface="Arial"/>
              </a:defRPr>
            </a:lvl2pPr>
            <a:lvl3pPr marL="1371600" marR="0" lvl="2" indent="-317500" algn="l" rtl="0">
              <a:lnSpc>
                <a:spcPct val="114285"/>
              </a:lnSpc>
              <a:spcBef>
                <a:spcPts val="600"/>
              </a:spcBef>
              <a:spcAft>
                <a:spcPts val="0"/>
              </a:spcAft>
              <a:buClr>
                <a:srgbClr val="7F7F7F"/>
              </a:buClr>
              <a:buSzPts val="1400"/>
              <a:buFont typeface="Arial"/>
              <a:buChar char="•"/>
              <a:defRPr sz="1400" b="0" i="0" u="none" strike="noStrike" cap="none">
                <a:solidFill>
                  <a:srgbClr val="7F7F7F"/>
                </a:solidFill>
                <a:latin typeface="Arial"/>
                <a:ea typeface="Arial"/>
                <a:cs typeface="Arial"/>
                <a:sym typeface="Arial"/>
              </a:defRPr>
            </a:lvl3pPr>
            <a:lvl4pPr marL="1828800" marR="0" lvl="3" indent="-304800" algn="l" rtl="0">
              <a:lnSpc>
                <a:spcPct val="116666"/>
              </a:lnSpc>
              <a:spcBef>
                <a:spcPts val="600"/>
              </a:spcBef>
              <a:spcAft>
                <a:spcPts val="0"/>
              </a:spcAft>
              <a:buClr>
                <a:srgbClr val="7F7F7F"/>
              </a:buClr>
              <a:buSzPts val="1200"/>
              <a:buFont typeface="Arial"/>
              <a:buChar char="•"/>
              <a:defRPr sz="1200" b="0" i="0" u="none" strike="noStrike" cap="none">
                <a:solidFill>
                  <a:srgbClr val="7F7F7F"/>
                </a:solidFill>
                <a:latin typeface="Arial"/>
                <a:ea typeface="Arial"/>
                <a:cs typeface="Arial"/>
                <a:sym typeface="Arial"/>
              </a:defRPr>
            </a:lvl4pPr>
            <a:lvl5pPr marL="2286000" marR="0" lvl="4" indent="-342900" algn="l" rtl="0">
              <a:lnSpc>
                <a:spcPct val="90000"/>
              </a:lnSpc>
              <a:spcBef>
                <a:spcPts val="6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40" name="Google Shape;40;p38"/>
          <p:cNvSpPr txBox="1">
            <a:spLocks noGrp="1"/>
          </p:cNvSpPr>
          <p:nvPr>
            <p:ph type="body" idx="3"/>
          </p:nvPr>
        </p:nvSpPr>
        <p:spPr>
          <a:xfrm>
            <a:off x="8596658" y="2286000"/>
            <a:ext cx="3060955" cy="2690813"/>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66666"/>
              </a:lnSpc>
              <a:spcBef>
                <a:spcPts val="0"/>
              </a:spcBef>
              <a:spcAft>
                <a:spcPts val="0"/>
              </a:spcAft>
              <a:buClr>
                <a:schemeClr val="lt2"/>
              </a:buClr>
              <a:buSzPts val="1200"/>
              <a:buFont typeface="Arial"/>
              <a:buNone/>
              <a:defRPr sz="1200" b="0" i="0" u="none" strike="noStrike" cap="none">
                <a:solidFill>
                  <a:schemeClr val="lt2"/>
                </a:solidFill>
                <a:latin typeface="Arial"/>
                <a:ea typeface="Arial"/>
                <a:cs typeface="Arial"/>
                <a:sym typeface="Arial"/>
              </a:defRPr>
            </a:lvl1pPr>
            <a:lvl2pPr marL="914400" marR="0" lvl="1" indent="-330200" algn="l" rtl="0">
              <a:lnSpc>
                <a:spcPct val="112500"/>
              </a:lnSpc>
              <a:spcBef>
                <a:spcPts val="600"/>
              </a:spcBef>
              <a:spcAft>
                <a:spcPts val="0"/>
              </a:spcAft>
              <a:buClr>
                <a:srgbClr val="7F7F7F"/>
              </a:buClr>
              <a:buSzPts val="1600"/>
              <a:buFont typeface="Arial"/>
              <a:buChar char="•"/>
              <a:defRPr sz="1600" b="0" i="0" u="none" strike="noStrike" cap="none">
                <a:solidFill>
                  <a:srgbClr val="7F7F7F"/>
                </a:solidFill>
                <a:latin typeface="Arial"/>
                <a:ea typeface="Arial"/>
                <a:cs typeface="Arial"/>
                <a:sym typeface="Arial"/>
              </a:defRPr>
            </a:lvl2pPr>
            <a:lvl3pPr marL="1371600" marR="0" lvl="2" indent="-317500" algn="l" rtl="0">
              <a:lnSpc>
                <a:spcPct val="114285"/>
              </a:lnSpc>
              <a:spcBef>
                <a:spcPts val="600"/>
              </a:spcBef>
              <a:spcAft>
                <a:spcPts val="0"/>
              </a:spcAft>
              <a:buClr>
                <a:srgbClr val="7F7F7F"/>
              </a:buClr>
              <a:buSzPts val="1400"/>
              <a:buFont typeface="Arial"/>
              <a:buChar char="•"/>
              <a:defRPr sz="1400" b="0" i="0" u="none" strike="noStrike" cap="none">
                <a:solidFill>
                  <a:srgbClr val="7F7F7F"/>
                </a:solidFill>
                <a:latin typeface="Arial"/>
                <a:ea typeface="Arial"/>
                <a:cs typeface="Arial"/>
                <a:sym typeface="Arial"/>
              </a:defRPr>
            </a:lvl3pPr>
            <a:lvl4pPr marL="1828800" marR="0" lvl="3" indent="-304800" algn="l" rtl="0">
              <a:lnSpc>
                <a:spcPct val="116666"/>
              </a:lnSpc>
              <a:spcBef>
                <a:spcPts val="600"/>
              </a:spcBef>
              <a:spcAft>
                <a:spcPts val="0"/>
              </a:spcAft>
              <a:buClr>
                <a:srgbClr val="7F7F7F"/>
              </a:buClr>
              <a:buSzPts val="1200"/>
              <a:buFont typeface="Arial"/>
              <a:buChar char="•"/>
              <a:defRPr sz="1200" b="0" i="0" u="none" strike="noStrike" cap="none">
                <a:solidFill>
                  <a:srgbClr val="7F7F7F"/>
                </a:solidFill>
                <a:latin typeface="Arial"/>
                <a:ea typeface="Arial"/>
                <a:cs typeface="Arial"/>
                <a:sym typeface="Arial"/>
              </a:defRPr>
            </a:lvl4pPr>
            <a:lvl5pPr marL="2286000" marR="0" lvl="4" indent="-342900" algn="l" rtl="0">
              <a:lnSpc>
                <a:spcPct val="90000"/>
              </a:lnSpc>
              <a:spcBef>
                <a:spcPts val="6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41" name="Google Shape;41;p38"/>
          <p:cNvSpPr txBox="1">
            <a:spLocks noGrp="1"/>
          </p:cNvSpPr>
          <p:nvPr>
            <p:ph type="title"/>
          </p:nvPr>
        </p:nvSpPr>
        <p:spPr>
          <a:xfrm>
            <a:off x="495300" y="438150"/>
            <a:ext cx="8267700" cy="552450"/>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chemeClr val="accent1"/>
              </a:buClr>
              <a:buSzPts val="2800"/>
              <a:buFont typeface="Arial"/>
              <a:buNone/>
              <a:defRPr sz="2800" b="1" i="0" u="none" strike="noStrike" cap="none">
                <a:solidFill>
                  <a:schemeClr val="accent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42" name="Google Shape;42;p38"/>
          <p:cNvSpPr txBox="1">
            <a:spLocks noGrp="1"/>
          </p:cNvSpPr>
          <p:nvPr>
            <p:ph type="body" idx="4"/>
          </p:nvPr>
        </p:nvSpPr>
        <p:spPr>
          <a:xfrm>
            <a:off x="1613314" y="6423300"/>
            <a:ext cx="9525000" cy="308437"/>
          </a:xfrm>
          <a:prstGeom prst="rect">
            <a:avLst/>
          </a:prstGeom>
          <a:noFill/>
          <a:ln>
            <a:noFill/>
          </a:ln>
        </p:spPr>
        <p:txBody>
          <a:bodyPr spcFirstLastPara="1" wrap="square" lIns="91425" tIns="45700" rIns="91425" bIns="45700" anchor="ctr" anchorCtr="0">
            <a:noAutofit/>
          </a:bodyPr>
          <a:lstStyle>
            <a:lvl1pPr marL="457200" marR="0" lvl="0" indent="-228600" algn="ctr" rtl="0">
              <a:lnSpc>
                <a:spcPct val="250000"/>
              </a:lnSpc>
              <a:spcBef>
                <a:spcPts val="0"/>
              </a:spcBef>
              <a:spcAft>
                <a:spcPts val="0"/>
              </a:spcAft>
              <a:buClr>
                <a:srgbClr val="7F7F7F"/>
              </a:buClr>
              <a:buSzPts val="800"/>
              <a:buFont typeface="Arial"/>
              <a:buNone/>
              <a:defRPr sz="800" b="0" i="0" u="none" strike="noStrike" cap="none">
                <a:solidFill>
                  <a:srgbClr val="7F7F7F"/>
                </a:solidFill>
                <a:latin typeface="Arial"/>
                <a:ea typeface="Arial"/>
                <a:cs typeface="Arial"/>
                <a:sym typeface="Arial"/>
              </a:defRPr>
            </a:lvl1pPr>
            <a:lvl2pPr marL="914400" marR="0" lvl="1" indent="-228600" algn="l" rtl="0">
              <a:lnSpc>
                <a:spcPct val="225000"/>
              </a:lnSpc>
              <a:spcBef>
                <a:spcPts val="600"/>
              </a:spcBef>
              <a:spcAft>
                <a:spcPts val="0"/>
              </a:spcAft>
              <a:buClr>
                <a:srgbClr val="7F7F7F"/>
              </a:buClr>
              <a:buSzPts val="800"/>
              <a:buFont typeface="Arial"/>
              <a:buNone/>
              <a:defRPr sz="800" b="0" i="0" u="none" strike="noStrike" cap="none">
                <a:solidFill>
                  <a:srgbClr val="7F7F7F"/>
                </a:solidFill>
                <a:latin typeface="Arial"/>
                <a:ea typeface="Arial"/>
                <a:cs typeface="Arial"/>
                <a:sym typeface="Arial"/>
              </a:defRPr>
            </a:lvl2pPr>
            <a:lvl3pPr marL="1371600" marR="0" lvl="2" indent="-228600" algn="l" rtl="0">
              <a:lnSpc>
                <a:spcPct val="200000"/>
              </a:lnSpc>
              <a:spcBef>
                <a:spcPts val="600"/>
              </a:spcBef>
              <a:spcAft>
                <a:spcPts val="0"/>
              </a:spcAft>
              <a:buClr>
                <a:srgbClr val="7F7F7F"/>
              </a:buClr>
              <a:buSzPts val="800"/>
              <a:buFont typeface="Arial"/>
              <a:buNone/>
              <a:defRPr sz="800" b="0" i="0" u="none" strike="noStrike" cap="none">
                <a:solidFill>
                  <a:srgbClr val="7F7F7F"/>
                </a:solidFill>
                <a:latin typeface="Arial"/>
                <a:ea typeface="Arial"/>
                <a:cs typeface="Arial"/>
                <a:sym typeface="Arial"/>
              </a:defRPr>
            </a:lvl3pPr>
            <a:lvl4pPr marL="1828800" marR="0" lvl="3" indent="-228600" algn="l" rtl="0">
              <a:lnSpc>
                <a:spcPct val="175000"/>
              </a:lnSpc>
              <a:spcBef>
                <a:spcPts val="600"/>
              </a:spcBef>
              <a:spcAft>
                <a:spcPts val="0"/>
              </a:spcAft>
              <a:buClr>
                <a:srgbClr val="7F7F7F"/>
              </a:buClr>
              <a:buSzPts val="800"/>
              <a:buFont typeface="Arial"/>
              <a:buNone/>
              <a:defRPr sz="800" b="0" i="0" u="none" strike="noStrike" cap="none">
                <a:solidFill>
                  <a:srgbClr val="7F7F7F"/>
                </a:solidFill>
                <a:latin typeface="Arial"/>
                <a:ea typeface="Arial"/>
                <a:cs typeface="Arial"/>
                <a:sym typeface="Arial"/>
              </a:defRPr>
            </a:lvl4pPr>
            <a:lvl5pPr marL="2286000" marR="0" lvl="4" indent="-228600" algn="l" rtl="0">
              <a:lnSpc>
                <a:spcPct val="90000"/>
              </a:lnSpc>
              <a:spcBef>
                <a:spcPts val="600"/>
              </a:spcBef>
              <a:spcAft>
                <a:spcPts val="0"/>
              </a:spcAft>
              <a:buClr>
                <a:schemeClr val="dk1"/>
              </a:buClr>
              <a:buSzPts val="800"/>
              <a:buFont typeface="Arial"/>
              <a:buNone/>
              <a:defRPr sz="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41854654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9"/>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3" r:id="rId4"/>
    <p:sldLayoutId id="2147483654" r:id="rId5"/>
    <p:sldLayoutId id="2147483655" r:id="rId6"/>
    <p:sldLayoutId id="2147483656" r:id="rId7"/>
    <p:sldLayoutId id="2147483657" r:id="rId8"/>
    <p:sldLayoutId id="2147483658" r:id="rId9"/>
    <p:sldLayoutId id="2147483659" r:id="rId10"/>
    <p:sldLayoutId id="2147483673" r:id="rId1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1008">
          <p15:clr>
            <a:srgbClr val="F26B43"/>
          </p15:clr>
        </p15:guide>
        <p15:guide id="2" pos="312">
          <p15:clr>
            <a:srgbClr val="F26B43"/>
          </p15:clr>
        </p15:guide>
        <p15:guide id="3" pos="7368">
          <p15:clr>
            <a:srgbClr val="F26B43"/>
          </p15:clr>
        </p15:guide>
        <p15:guide id="4" orient="horz" pos="3884" userDrawn="1">
          <p15:clr>
            <a:srgbClr val="F26B43"/>
          </p15:clr>
        </p15:guide>
        <p15:guide id="5" orient="horz" pos="504" userDrawn="1">
          <p15:clr>
            <a:srgbClr val="F26B43"/>
          </p15:clr>
        </p15:guide>
        <p15:guide id="6" orient="horz" pos="731" userDrawn="1">
          <p15:clr>
            <a:srgbClr val="F26B43"/>
          </p15:clr>
        </p15:guide>
        <p15:guide id="7" pos="461" userDrawn="1">
          <p15:clr>
            <a:srgbClr val="F26B43"/>
          </p15:clr>
        </p15:guide>
        <p15:guide id="8" pos="597"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9"/>
        <p:cNvGrpSpPr/>
        <p:nvPr/>
      </p:nvGrpSpPr>
      <p:grpSpPr>
        <a:xfrm>
          <a:off x="0" y="0"/>
          <a:ext cx="0" cy="0"/>
          <a:chOff x="0" y="0"/>
          <a:chExt cx="0" cy="0"/>
        </a:xfrm>
      </p:grpSpPr>
    </p:spTree>
    <p:extLst>
      <p:ext uri="{BB962C8B-B14F-4D97-AF65-F5344CB8AC3E}">
        <p14:creationId xmlns:p14="http://schemas.microsoft.com/office/powerpoint/2010/main" val="1742308382"/>
      </p:ext>
    </p:extLst>
  </p:cSld>
  <p:clrMap bg1="lt1" tx1="dk1" bg2="dk2" tx2="lt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1008">
          <p15:clr>
            <a:srgbClr val="F26B43"/>
          </p15:clr>
        </p15:guide>
        <p15:guide id="2" pos="312">
          <p15:clr>
            <a:srgbClr val="F26B43"/>
          </p15:clr>
        </p15:guide>
        <p15:guide id="3" pos="7368">
          <p15:clr>
            <a:srgbClr val="F26B43"/>
          </p15:clr>
        </p15:guide>
        <p15:guide id="4" orient="horz" pos="3884">
          <p15:clr>
            <a:srgbClr val="F26B43"/>
          </p15:clr>
        </p15:guide>
        <p15:guide id="5" orient="horz" pos="504">
          <p15:clr>
            <a:srgbClr val="F26B43"/>
          </p15:clr>
        </p15:guide>
        <p15:guide id="6" orient="horz" pos="731">
          <p15:clr>
            <a:srgbClr val="F26B43"/>
          </p15:clr>
        </p15:guide>
        <p15:guide id="7" pos="461">
          <p15:clr>
            <a:srgbClr val="F26B43"/>
          </p15:clr>
        </p15:guide>
        <p15:guide id="8" pos="597">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hyperlink" Target="http://www.nicox.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s://www.nicox.com/fr/portefeuille-de-therapeutiques-ophtalmiques/#publications"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17.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image" Target="../media/image24.png"/></Relationships>
</file>

<file path=ppt/slides/_rels/slide20.xml.rels><?xml version="1.0" encoding="UTF-8" standalone="yes"?>
<Relationships xmlns="http://schemas.openxmlformats.org/package/2006/relationships"><Relationship Id="rId3" Type="http://schemas.openxmlformats.org/officeDocument/2006/relationships/hyperlink" Target="https://www.nicox.com/wp-content/uploads/EN_NCX-470-Market-Potential-PR_20230710_F.pdf"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2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26.xml.rels><?xml version="1.0" encoding="UTF-8" standalone="yes"?>
<Relationships xmlns="http://schemas.openxmlformats.org/package/2006/relationships"><Relationship Id="rId8" Type="http://schemas.openxmlformats.org/officeDocument/2006/relationships/image" Target="../media/image36.png"/><Relationship Id="rId13" Type="http://schemas.openxmlformats.org/officeDocument/2006/relationships/image" Target="../media/image41.jpeg"/><Relationship Id="rId3" Type="http://schemas.openxmlformats.org/officeDocument/2006/relationships/image" Target="../media/image31.png"/><Relationship Id="rId7" Type="http://schemas.openxmlformats.org/officeDocument/2006/relationships/image" Target="../media/image35.jpeg"/><Relationship Id="rId12" Type="http://schemas.openxmlformats.org/officeDocument/2006/relationships/image" Target="../media/image40.jpe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34.jpeg"/><Relationship Id="rId11" Type="http://schemas.openxmlformats.org/officeDocument/2006/relationships/image" Target="../media/image39.jpeg"/><Relationship Id="rId5" Type="http://schemas.openxmlformats.org/officeDocument/2006/relationships/image" Target="../media/image33.jpeg"/><Relationship Id="rId10" Type="http://schemas.openxmlformats.org/officeDocument/2006/relationships/image" Target="../media/image38.png"/><Relationship Id="rId4" Type="http://schemas.openxmlformats.org/officeDocument/2006/relationships/image" Target="../media/image32.jpeg"/><Relationship Id="rId9" Type="http://schemas.openxmlformats.org/officeDocument/2006/relationships/image" Target="../media/image37.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92"/>
        <p:cNvGrpSpPr/>
        <p:nvPr/>
      </p:nvGrpSpPr>
      <p:grpSpPr>
        <a:xfrm>
          <a:off x="0" y="0"/>
          <a:ext cx="0" cy="0"/>
          <a:chOff x="0" y="0"/>
          <a:chExt cx="0" cy="0"/>
        </a:xfrm>
      </p:grpSpPr>
      <p:pic>
        <p:nvPicPr>
          <p:cNvPr id="93" name="Google Shape;93;p1"/>
          <p:cNvPicPr preferRelativeResize="0"/>
          <p:nvPr/>
        </p:nvPicPr>
        <p:blipFill rotWithShape="1">
          <a:blip r:embed="rId3">
            <a:alphaModFix/>
          </a:blip>
          <a:srcRect t="10469" b="15781"/>
          <a:stretch/>
        </p:blipFill>
        <p:spPr>
          <a:xfrm>
            <a:off x="0" y="-10116"/>
            <a:ext cx="12192000" cy="6175966"/>
          </a:xfrm>
          <a:prstGeom prst="rect">
            <a:avLst/>
          </a:prstGeom>
          <a:solidFill>
            <a:srgbClr val="FF0000"/>
          </a:solidFill>
          <a:ln>
            <a:noFill/>
          </a:ln>
        </p:spPr>
      </p:pic>
      <p:pic>
        <p:nvPicPr>
          <p:cNvPr id="96" name="Google Shape;96;p1"/>
          <p:cNvPicPr preferRelativeResize="0"/>
          <p:nvPr/>
        </p:nvPicPr>
        <p:blipFill rotWithShape="1">
          <a:blip r:embed="rId4">
            <a:alphaModFix/>
          </a:blip>
          <a:srcRect l="18073"/>
          <a:stretch/>
        </p:blipFill>
        <p:spPr>
          <a:xfrm>
            <a:off x="0" y="249947"/>
            <a:ext cx="9988550" cy="6858000"/>
          </a:xfrm>
          <a:prstGeom prst="rect">
            <a:avLst/>
          </a:prstGeom>
          <a:noFill/>
          <a:ln>
            <a:noFill/>
          </a:ln>
        </p:spPr>
      </p:pic>
      <p:sp>
        <p:nvSpPr>
          <p:cNvPr id="94" name="Google Shape;94;p1"/>
          <p:cNvSpPr txBox="1"/>
          <p:nvPr/>
        </p:nvSpPr>
        <p:spPr>
          <a:xfrm>
            <a:off x="412412" y="720362"/>
            <a:ext cx="7240555" cy="634282"/>
          </a:xfrm>
          <a:prstGeom prst="rect">
            <a:avLst/>
          </a:prstGeom>
          <a:noFill/>
          <a:ln>
            <a:noFill/>
          </a:ln>
        </p:spPr>
        <p:txBody>
          <a:bodyPr spcFirstLastPara="1" wrap="square" lIns="91425" tIns="45700" rIns="91425" bIns="45700" anchor="b" anchorCtr="0">
            <a:noAutofit/>
          </a:bodyPr>
          <a:lstStyle/>
          <a:p>
            <a:pPr>
              <a:lnSpc>
                <a:spcPct val="120000"/>
              </a:lnSpc>
              <a:buClr>
                <a:srgbClr val="FFFFFF"/>
              </a:buClr>
              <a:buSzPts val="3200"/>
              <a:defRPr/>
            </a:pPr>
            <a:r>
              <a:rPr kumimoji="0" lang="en-US" sz="3200" b="1" i="0" u="none" strike="noStrike" kern="0" cap="none" spc="0" normalizeH="0" baseline="0" noProof="0" err="1">
                <a:ln>
                  <a:noFill/>
                </a:ln>
                <a:solidFill>
                  <a:srgbClr val="FFFFFF"/>
                </a:solidFill>
                <a:effectLst/>
                <a:uLnTx/>
                <a:uFillTx/>
                <a:latin typeface="OblikW01-Bold"/>
                <a:cs typeface="Arial"/>
                <a:sym typeface="Arial"/>
              </a:rPr>
              <a:t>Présentation</a:t>
            </a:r>
            <a:r>
              <a:rPr kumimoji="0" lang="en-US" sz="3200" b="1" i="0" u="none" strike="noStrike" kern="0" cap="none" spc="0" normalizeH="0" baseline="0" noProof="0">
                <a:ln>
                  <a:noFill/>
                </a:ln>
                <a:solidFill>
                  <a:srgbClr val="FFFFFF"/>
                </a:solidFill>
                <a:effectLst/>
                <a:uLnTx/>
                <a:uFillTx/>
                <a:latin typeface="OblikW01-Bold"/>
                <a:cs typeface="Arial"/>
                <a:sym typeface="Arial"/>
              </a:rPr>
              <a:t> Générale </a:t>
            </a:r>
            <a:r>
              <a:rPr lang="en-US" sz="3200" b="1">
                <a:solidFill>
                  <a:schemeClr val="bg2"/>
                </a:solidFill>
                <a:latin typeface="OblikW01-Bold"/>
              </a:rPr>
              <a:t>de</a:t>
            </a:r>
            <a:r>
              <a:rPr lang="en-US" sz="3200" b="1">
                <a:solidFill>
                  <a:srgbClr val="FFFFFF"/>
                </a:solidFill>
                <a:latin typeface="OblikW01-Bold"/>
              </a:rPr>
              <a:t> Nicox</a:t>
            </a:r>
            <a:endParaRPr lang="en-US" sz="1400" b="0" i="0" u="none" strike="noStrike" kern="0" cap="none" spc="0" normalizeH="0" baseline="0" noProof="0">
              <a:ln>
                <a:noFill/>
              </a:ln>
              <a:solidFill>
                <a:srgbClr val="000000"/>
              </a:solidFill>
              <a:effectLst/>
              <a:uLnTx/>
              <a:uFillTx/>
              <a:latin typeface="OblikW01-Bold" panose="02000503000000020004" pitchFamily="50" charset="0"/>
              <a:cs typeface="Arial"/>
            </a:endParaRPr>
          </a:p>
        </p:txBody>
      </p:sp>
      <p:sp>
        <p:nvSpPr>
          <p:cNvPr id="95" name="Google Shape;95;p1"/>
          <p:cNvSpPr txBox="1"/>
          <p:nvPr/>
        </p:nvSpPr>
        <p:spPr>
          <a:xfrm>
            <a:off x="5762754" y="6271147"/>
            <a:ext cx="3217961" cy="336906"/>
          </a:xfrm>
          <a:prstGeom prst="rect">
            <a:avLst/>
          </a:prstGeom>
          <a:no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75000"/>
              </a:lnSpc>
              <a:spcBef>
                <a:spcPts val="0"/>
              </a:spcBef>
              <a:spcAft>
                <a:spcPts val="0"/>
              </a:spcAft>
              <a:buClr>
                <a:srgbClr val="FFFFFF"/>
              </a:buClr>
              <a:buSzPts val="1600"/>
              <a:buFont typeface="Arial"/>
              <a:buNone/>
              <a:tabLst/>
              <a:defRPr/>
            </a:pPr>
            <a:r>
              <a:rPr kumimoji="0" lang="en-US" sz="1600" b="0" i="0" u="none" strike="noStrike" kern="0" cap="none" spc="0" normalizeH="0" baseline="0" noProof="0">
                <a:ln>
                  <a:noFill/>
                </a:ln>
                <a:solidFill>
                  <a:srgbClr val="FFFFFF"/>
                </a:solidFill>
                <a:effectLst/>
                <a:uLnTx/>
                <a:uFillTx/>
                <a:latin typeface="Arial"/>
                <a:ea typeface="Arial"/>
                <a:cs typeface="Arial"/>
                <a:sym typeface="Arial"/>
              </a:rPr>
              <a:t>September 2022</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97" name="Google Shape;97;p1"/>
          <p:cNvSpPr txBox="1"/>
          <p:nvPr/>
        </p:nvSpPr>
        <p:spPr>
          <a:xfrm>
            <a:off x="436802" y="2347652"/>
            <a:ext cx="6421198" cy="1679784"/>
          </a:xfrm>
          <a:prstGeom prst="rect">
            <a:avLst/>
          </a:prstGeom>
          <a:noFill/>
          <a:ln>
            <a:noFill/>
          </a:ln>
        </p:spPr>
        <p:txBody>
          <a:bodyPr spcFirstLastPara="1" wrap="square" lIns="91425" tIns="45700" rIns="91425" bIns="45700" anchor="b" anchorCtr="0">
            <a:noAutofit/>
          </a:bodyPr>
          <a:lstStyle/>
          <a:p>
            <a:pPr marL="0" marR="0" lvl="0" indent="0" algn="l" defTabSz="914400" rtl="0" eaLnBrk="1" fontAlgn="auto" latinLnBrk="0" hangingPunct="1">
              <a:lnSpc>
                <a:spcPct val="120000"/>
              </a:lnSpc>
              <a:spcBef>
                <a:spcPts val="0"/>
              </a:spcBef>
              <a:spcAft>
                <a:spcPts val="0"/>
              </a:spcAft>
              <a:buClr>
                <a:srgbClr val="FFFFFF"/>
              </a:buClr>
              <a:buSzPts val="2200"/>
              <a:buFont typeface="Arial"/>
              <a:buNone/>
              <a:tabLst/>
              <a:defRPr/>
            </a:pPr>
            <a:r>
              <a:rPr kumimoji="0" lang="fr-FR" sz="2200" b="0" i="0" u="none" strike="noStrike" kern="0" cap="none" spc="0" normalizeH="0" baseline="0" noProof="0">
                <a:ln>
                  <a:noFill/>
                </a:ln>
                <a:solidFill>
                  <a:srgbClr val="FFFFFF"/>
                </a:solidFill>
                <a:effectLst/>
                <a:uLnTx/>
                <a:uFillTx/>
                <a:latin typeface="OblikW01-Bold" panose="02000503000000020004" pitchFamily="50" charset="0"/>
                <a:cs typeface="Arial"/>
                <a:sym typeface="Arial"/>
              </a:rPr>
              <a:t>Une société internationale spécialisée en ophtalmologie développant des solutions innovantes dédiées au maintien de la vision </a:t>
            </a:r>
          </a:p>
          <a:p>
            <a:pPr marL="0" marR="0" lvl="0" indent="0" algn="l" defTabSz="914400" rtl="0" eaLnBrk="1" fontAlgn="auto" latinLnBrk="0" hangingPunct="1">
              <a:lnSpc>
                <a:spcPct val="120000"/>
              </a:lnSpc>
              <a:spcBef>
                <a:spcPts val="0"/>
              </a:spcBef>
              <a:spcAft>
                <a:spcPts val="0"/>
              </a:spcAft>
              <a:buClr>
                <a:srgbClr val="FFFFFF"/>
              </a:buClr>
              <a:buSzPts val="2200"/>
              <a:buFont typeface="Arial"/>
              <a:buNone/>
              <a:tabLst/>
              <a:defRPr/>
            </a:pPr>
            <a:r>
              <a:rPr kumimoji="0" lang="fr-FR" sz="2200" b="0" i="0" u="none" strike="noStrike" kern="0" cap="none" spc="0" normalizeH="0" baseline="0" noProof="0">
                <a:ln>
                  <a:noFill/>
                </a:ln>
                <a:solidFill>
                  <a:srgbClr val="FFFFFF"/>
                </a:solidFill>
                <a:effectLst/>
                <a:uLnTx/>
                <a:uFillTx/>
                <a:latin typeface="OblikW01-Bold" panose="02000503000000020004" pitchFamily="50" charset="0"/>
                <a:cs typeface="Arial"/>
                <a:sym typeface="Arial"/>
              </a:rPr>
              <a:t>et à l’amélioration de la santé oculaire </a:t>
            </a:r>
            <a:endParaRPr kumimoji="0" lang="en-US" sz="1400" b="0" i="0" u="none" strike="noStrike" kern="0" cap="none" spc="0" normalizeH="0" baseline="0" noProof="0">
              <a:ln>
                <a:noFill/>
              </a:ln>
              <a:solidFill>
                <a:srgbClr val="000000"/>
              </a:solidFill>
              <a:effectLst/>
              <a:uLnTx/>
              <a:uFillTx/>
              <a:latin typeface="OblikW01-Bold" panose="02000503000000020004" pitchFamily="50" charset="0"/>
              <a:cs typeface="Arial"/>
              <a:sym typeface="Arial"/>
            </a:endParaRPr>
          </a:p>
        </p:txBody>
      </p:sp>
      <p:sp>
        <p:nvSpPr>
          <p:cNvPr id="99" name="Google Shape;99;p1"/>
          <p:cNvSpPr txBox="1"/>
          <p:nvPr/>
        </p:nvSpPr>
        <p:spPr>
          <a:xfrm>
            <a:off x="9090050" y="5313363"/>
            <a:ext cx="2752147" cy="341557"/>
          </a:xfrm>
          <a:prstGeom prst="rect">
            <a:avLst/>
          </a:prstGeom>
          <a:noFill/>
          <a:ln>
            <a:noFill/>
          </a:ln>
        </p:spPr>
        <p:txBody>
          <a:bodyPr spcFirstLastPara="1" wrap="square" lIns="91425" tIns="45700" rIns="91425" bIns="45700" anchor="b" anchorCtr="0">
            <a:noAutofit/>
          </a:bodyPr>
          <a:lstStyle/>
          <a:p>
            <a:pPr marL="0" marR="0" lvl="0" indent="0" algn="ctr" defTabSz="914400" rtl="0" eaLnBrk="1" fontAlgn="auto" latinLnBrk="0" hangingPunct="1">
              <a:lnSpc>
                <a:spcPct val="120000"/>
              </a:lnSpc>
              <a:spcBef>
                <a:spcPts val="0"/>
              </a:spcBef>
              <a:spcAft>
                <a:spcPts val="0"/>
              </a:spcAft>
              <a:buClr>
                <a:srgbClr val="FEFFFF"/>
              </a:buClr>
              <a:buSzPts val="2000"/>
              <a:buFont typeface="Arial"/>
              <a:buNone/>
              <a:tabLst/>
              <a:defRPr/>
            </a:pPr>
            <a:r>
              <a:rPr lang="en-US" sz="2000" b="1" dirty="0">
                <a:solidFill>
                  <a:schemeClr val="bg2"/>
                </a:solidFill>
                <a:latin typeface="OblikW01-Bold"/>
              </a:rPr>
              <a:t>23 </a:t>
            </a:r>
            <a:r>
              <a:rPr lang="en-US" sz="2000" b="1" dirty="0" err="1">
                <a:solidFill>
                  <a:schemeClr val="bg2"/>
                </a:solidFill>
                <a:latin typeface="OblikW01-Bold"/>
              </a:rPr>
              <a:t>septembre</a:t>
            </a:r>
            <a:r>
              <a:rPr kumimoji="0" lang="en-US" sz="2000" b="1" i="0" u="none" strike="noStrike" kern="0" cap="none" spc="0" normalizeH="0" baseline="0" noProof="0" dirty="0">
                <a:ln>
                  <a:noFill/>
                </a:ln>
                <a:solidFill>
                  <a:schemeClr val="bg2"/>
                </a:solidFill>
                <a:effectLst/>
                <a:uLnTx/>
                <a:uFillTx/>
                <a:latin typeface="OblikW01-Bold"/>
                <a:cs typeface="Arial"/>
                <a:sym typeface="Arial"/>
              </a:rPr>
              <a:t> 2024</a:t>
            </a:r>
            <a:endParaRPr lang="en-US" sz="2000" b="1" i="0" u="none" strike="noStrike" kern="0" cap="none" spc="0" normalizeH="0" baseline="0" noProof="0" dirty="0">
              <a:ln>
                <a:noFill/>
              </a:ln>
              <a:solidFill>
                <a:schemeClr val="bg2"/>
              </a:solidFill>
              <a:effectLst/>
              <a:uLnTx/>
              <a:uFillTx/>
              <a:latin typeface="OblikW01-Bold" panose="02000503000000020004" pitchFamily="50" charset="0"/>
              <a:cs typeface="Arial"/>
            </a:endParaRPr>
          </a:p>
        </p:txBody>
      </p:sp>
      <p:sp>
        <p:nvSpPr>
          <p:cNvPr id="100" name="Google Shape;100;p1"/>
          <p:cNvSpPr txBox="1"/>
          <p:nvPr/>
        </p:nvSpPr>
        <p:spPr>
          <a:xfrm>
            <a:off x="436802" y="6377022"/>
            <a:ext cx="3268590" cy="246221"/>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0" i="0" u="none" strike="noStrike" kern="0" cap="none" spc="0" normalizeH="0" baseline="0" noProof="0">
                <a:ln>
                  <a:noFill/>
                </a:ln>
                <a:solidFill>
                  <a:srgbClr val="595959"/>
                </a:solidFill>
                <a:effectLst/>
                <a:uLnTx/>
                <a:uFillTx/>
                <a:latin typeface="OblikW01-Light" panose="02000503000000020004" pitchFamily="50" charset="0"/>
                <a:cs typeface="Arial"/>
                <a:sym typeface="Arial"/>
              </a:rPr>
              <a:t>Euronext Growth Paris: ALCOX</a:t>
            </a:r>
            <a:endParaRPr kumimoji="0" sz="1400" b="0" i="0" u="none" strike="noStrike" kern="0" cap="none" spc="0" normalizeH="0" baseline="0" noProof="0">
              <a:ln>
                <a:noFill/>
              </a:ln>
              <a:solidFill>
                <a:srgbClr val="000000"/>
              </a:solidFill>
              <a:effectLst/>
              <a:uLnTx/>
              <a:uFillTx/>
              <a:latin typeface="OblikW01-Light" panose="02000503000000020004" pitchFamily="50" charset="0"/>
              <a:cs typeface="Arial"/>
              <a:sym typeface="Arial"/>
            </a:endParaRPr>
          </a:p>
        </p:txBody>
      </p:sp>
      <p:pic>
        <p:nvPicPr>
          <p:cNvPr id="2" name="Google Shape;14;p36">
            <a:extLst>
              <a:ext uri="{FF2B5EF4-FFF2-40B4-BE49-F238E27FC236}">
                <a16:creationId xmlns:a16="http://schemas.microsoft.com/office/drawing/2014/main" id="{580F42F2-F820-5394-5DA1-29AA7980DA6C}"/>
              </a:ext>
            </a:extLst>
          </p:cNvPr>
          <p:cNvPicPr preferRelativeResize="0"/>
          <p:nvPr/>
        </p:nvPicPr>
        <p:blipFill rotWithShape="1">
          <a:blip r:embed="rId5">
            <a:alphaModFix/>
          </a:blip>
          <a:srcRect/>
          <a:stretch/>
        </p:blipFill>
        <p:spPr>
          <a:xfrm>
            <a:off x="10787270" y="6323361"/>
            <a:ext cx="1054928" cy="311194"/>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05"/>
        <p:cNvGrpSpPr/>
        <p:nvPr/>
      </p:nvGrpSpPr>
      <p:grpSpPr>
        <a:xfrm>
          <a:off x="0" y="0"/>
          <a:ext cx="0" cy="0"/>
          <a:chOff x="0" y="0"/>
          <a:chExt cx="0" cy="0"/>
        </a:xfrm>
      </p:grpSpPr>
      <p:sp>
        <p:nvSpPr>
          <p:cNvPr id="106" name="Google Shape;106;p2"/>
          <p:cNvSpPr txBox="1">
            <a:spLocks noGrp="1"/>
          </p:cNvSpPr>
          <p:nvPr>
            <p:ph type="body" idx="1"/>
          </p:nvPr>
        </p:nvSpPr>
        <p:spPr>
          <a:xfrm>
            <a:off x="704851" y="939483"/>
            <a:ext cx="11044237" cy="5702565"/>
          </a:xfrm>
          <a:prstGeom prst="rect">
            <a:avLst/>
          </a:prstGeom>
          <a:noFill/>
          <a:ln>
            <a:noFill/>
          </a:ln>
        </p:spPr>
        <p:txBody>
          <a:bodyPr spcFirstLastPara="1" wrap="square" lIns="91425" tIns="45700" rIns="91425" bIns="45700" anchor="t" anchorCtr="0">
            <a:noAutofit/>
          </a:bodyPr>
          <a:lstStyle/>
          <a:p>
            <a:pPr marL="0" lvl="0" indent="0" algn="just" rtl="0">
              <a:lnSpc>
                <a:spcPct val="120000"/>
              </a:lnSpc>
              <a:spcBef>
                <a:spcPts val="0"/>
              </a:spcBef>
              <a:spcAft>
                <a:spcPts val="0"/>
              </a:spcAft>
              <a:buClr>
                <a:srgbClr val="595959"/>
              </a:buClr>
              <a:buSzPts val="1200"/>
              <a:buNone/>
            </a:pPr>
            <a:r>
              <a:rPr lang="fr-FR" sz="1200" spc="-50">
                <a:solidFill>
                  <a:srgbClr val="595959"/>
                </a:solidFill>
                <a:ea typeface="Helvetica Neue"/>
                <a:cs typeface="Helvetica Neue"/>
                <a:sym typeface="Helvetica Neue"/>
              </a:rPr>
              <a:t>Ce document a été préparé par Nicox SA et ne saurait être reproduit ou distribué, en tout ou partie. Les informations contenues dans le présent document n’ont pas fait l’objet d'une vérification indépendante et aucune représentation, garantie ni assurance, explicite ou implicite, n'est donnée quant à la fidélité, l'exactitude, l'exhaustivité ou la véracité des informations ou des opinions contenues dans le présent document.</a:t>
            </a:r>
          </a:p>
          <a:p>
            <a:pPr marL="0" lvl="0" indent="0" algn="just" rtl="0">
              <a:lnSpc>
                <a:spcPct val="120000"/>
              </a:lnSpc>
              <a:spcBef>
                <a:spcPts val="0"/>
              </a:spcBef>
              <a:spcAft>
                <a:spcPts val="0"/>
              </a:spcAft>
              <a:buClr>
                <a:srgbClr val="595959"/>
              </a:buClr>
              <a:buSzPts val="1200"/>
              <a:buNone/>
            </a:pPr>
            <a:endParaRPr lang="fr-FR" sz="1200" spc="-50">
              <a:solidFill>
                <a:srgbClr val="595959"/>
              </a:solidFill>
              <a:ea typeface="Helvetica Neue"/>
              <a:cs typeface="Helvetica Neue"/>
              <a:sym typeface="Helvetica Neue"/>
            </a:endParaRPr>
          </a:p>
          <a:p>
            <a:pPr marL="0" lvl="0" indent="0" algn="just" rtl="0">
              <a:lnSpc>
                <a:spcPct val="120000"/>
              </a:lnSpc>
              <a:spcBef>
                <a:spcPts val="0"/>
              </a:spcBef>
              <a:spcAft>
                <a:spcPts val="0"/>
              </a:spcAft>
              <a:buClr>
                <a:srgbClr val="595959"/>
              </a:buClr>
              <a:buSzPts val="1200"/>
              <a:buNone/>
            </a:pPr>
            <a:r>
              <a:rPr lang="fr-FR" sz="1200" spc="-50">
                <a:solidFill>
                  <a:srgbClr val="595959"/>
                </a:solidFill>
                <a:ea typeface="Helvetica Neue"/>
                <a:cs typeface="Helvetica Neue"/>
                <a:sym typeface="Helvetica Neue"/>
              </a:rPr>
              <a:t>Les informations contenues dans le présent document peuvent être modifiées sans préavis. Ces informations incluent les déclarations prospectives. Lesdites déclarations prospectives ne constituent pas des garanties de performances futures. Ces déclarations sont basées sur les attentes ou convictions actuelles de la direction de Nicox SA et dépendent d’un certain nombre de facteurs et incertitudes, pouvant entraîner des différences significatives entre les résultats réels et ceux décrits dans les déclarations prospectives. Nicox Sa et ses sociétés affiliées, directeurs, cadres, salariés, conseillers ou agents, ne s’engagent pas et n’ont aucune obligation à fournir des mises à jour ou à réviser les déclarations prospectives.</a:t>
            </a:r>
          </a:p>
          <a:p>
            <a:pPr marL="0" lvl="0" indent="0" algn="just" rtl="0">
              <a:lnSpc>
                <a:spcPct val="120000"/>
              </a:lnSpc>
              <a:spcBef>
                <a:spcPts val="0"/>
              </a:spcBef>
              <a:spcAft>
                <a:spcPts val="0"/>
              </a:spcAft>
              <a:buClr>
                <a:srgbClr val="595959"/>
              </a:buClr>
              <a:buSzPts val="1200"/>
              <a:buNone/>
            </a:pPr>
            <a:endParaRPr lang="fr-FR" sz="1200" spc="-50">
              <a:solidFill>
                <a:srgbClr val="595959"/>
              </a:solidFill>
              <a:ea typeface="Helvetica Neue"/>
              <a:cs typeface="Helvetica Neue"/>
              <a:sym typeface="Helvetica Neue"/>
            </a:endParaRPr>
          </a:p>
          <a:p>
            <a:pPr marL="0" lvl="0" indent="0" algn="just" rtl="0">
              <a:lnSpc>
                <a:spcPct val="120000"/>
              </a:lnSpc>
              <a:spcBef>
                <a:spcPts val="0"/>
              </a:spcBef>
              <a:spcAft>
                <a:spcPts val="0"/>
              </a:spcAft>
              <a:buClr>
                <a:srgbClr val="595959"/>
              </a:buClr>
              <a:buSzPts val="1200"/>
              <a:buNone/>
            </a:pPr>
            <a:r>
              <a:rPr lang="fr-FR" sz="1200" spc="-50">
                <a:solidFill>
                  <a:srgbClr val="595959"/>
                </a:solidFill>
                <a:ea typeface="Helvetica Neue"/>
                <a:cs typeface="Helvetica Neue"/>
                <a:sym typeface="Helvetica Neue"/>
              </a:rPr>
              <a:t>Nicox SA et ses sociétés affiliées, directeurs, cadres, salariés, conseillers ou agents, ne sauraient nullement être tenus responsables (que ce soit pour négligence ou autre) de l’utilisation de ces informations par toute personne ou de toute perte résultant de l’utilisation du présent document ou de son contenu ou en lien de toute autre manière avec le présent document. Ce document n’a pas pour objet de fournir, et vous ne pouvez attendre de ce document qu’il fournisse, une analyse complète et exhaustive de la situation ou des perspectives financières ou commerciales de la Société.</a:t>
            </a:r>
          </a:p>
          <a:p>
            <a:pPr marL="0" lvl="0" indent="0" algn="just" rtl="0">
              <a:lnSpc>
                <a:spcPct val="120000"/>
              </a:lnSpc>
              <a:spcBef>
                <a:spcPts val="0"/>
              </a:spcBef>
              <a:spcAft>
                <a:spcPts val="0"/>
              </a:spcAft>
              <a:buClr>
                <a:srgbClr val="595959"/>
              </a:buClr>
              <a:buSzPts val="1200"/>
              <a:buNone/>
            </a:pPr>
            <a:endParaRPr lang="fr-FR" sz="1200" spc="-50">
              <a:solidFill>
                <a:srgbClr val="595959"/>
              </a:solidFill>
              <a:ea typeface="Helvetica Neue"/>
              <a:cs typeface="Helvetica Neue"/>
              <a:sym typeface="Helvetica Neue"/>
            </a:endParaRPr>
          </a:p>
          <a:p>
            <a:pPr marL="0" lvl="0" indent="0" algn="just" rtl="0">
              <a:lnSpc>
                <a:spcPct val="120000"/>
              </a:lnSpc>
              <a:spcBef>
                <a:spcPts val="0"/>
              </a:spcBef>
              <a:spcAft>
                <a:spcPts val="0"/>
              </a:spcAft>
              <a:buClr>
                <a:srgbClr val="595959"/>
              </a:buClr>
              <a:buSzPts val="1200"/>
              <a:buNone/>
            </a:pPr>
            <a:r>
              <a:rPr lang="fr-FR" sz="1200" spc="-50">
                <a:solidFill>
                  <a:srgbClr val="595959"/>
                </a:solidFill>
                <a:ea typeface="Helvetica Neue"/>
                <a:cs typeface="Helvetica Neue"/>
                <a:sym typeface="Helvetica Neue"/>
              </a:rPr>
              <a:t>Le présent document n’est pas destiné aux investisseurs potentiels et ne constitue pas, ne relève pas et ne doit pas être interprété comme une offre ou la sollicitation d’une offre visant à souscrire ou acquérir des titres de la Société, et aucune information qu’il contient ne saurait constituer la base de  tout contrat ou engagement ou être utilisé en ce sens.</a:t>
            </a:r>
          </a:p>
          <a:p>
            <a:pPr marL="0" lvl="0" indent="0" algn="just" rtl="0">
              <a:lnSpc>
                <a:spcPct val="120000"/>
              </a:lnSpc>
              <a:spcBef>
                <a:spcPts val="0"/>
              </a:spcBef>
              <a:spcAft>
                <a:spcPts val="0"/>
              </a:spcAft>
              <a:buClr>
                <a:srgbClr val="595959"/>
              </a:buClr>
              <a:buSzPts val="1200"/>
              <a:buNone/>
            </a:pPr>
            <a:endParaRPr lang="fr-FR" sz="1200" spc="-50">
              <a:solidFill>
                <a:srgbClr val="595959"/>
              </a:solidFill>
              <a:ea typeface="Helvetica Neue"/>
              <a:cs typeface="Helvetica Neue"/>
              <a:sym typeface="Helvetica Neue"/>
            </a:endParaRPr>
          </a:p>
          <a:p>
            <a:pPr marL="0" lvl="0" indent="0" algn="just" rtl="0">
              <a:lnSpc>
                <a:spcPct val="120000"/>
              </a:lnSpc>
              <a:spcBef>
                <a:spcPts val="0"/>
              </a:spcBef>
              <a:spcAft>
                <a:spcPts val="0"/>
              </a:spcAft>
              <a:buClr>
                <a:srgbClr val="595959"/>
              </a:buClr>
              <a:buSzPts val="1200"/>
              <a:buNone/>
            </a:pPr>
            <a:r>
              <a:rPr lang="fr-FR" sz="1200" spc="-50">
                <a:solidFill>
                  <a:srgbClr val="595959"/>
                </a:solidFill>
                <a:ea typeface="Helvetica Neue"/>
                <a:cs typeface="Helvetica Neue"/>
                <a:sym typeface="Helvetica Neue"/>
              </a:rPr>
              <a:t>Les facteurs de risques susceptibles d'avoir un effet significatif sur les activités de Nicox SA sont présentés dans la section 3 du « Rapport Annuel 2023 », disponible sur le site internet de Nicox SA (</a:t>
            </a:r>
            <a:r>
              <a:rPr lang="fr-FR" sz="1200" spc="-50">
                <a:solidFill>
                  <a:srgbClr val="595959"/>
                </a:solidFill>
                <a:ea typeface="Helvetica Neue"/>
                <a:cs typeface="Helvetica Neue"/>
                <a:sym typeface="Helvetica Neue"/>
                <a:hlinkClick r:id="rId3"/>
              </a:rPr>
              <a:t>www.nicox.com</a:t>
            </a:r>
            <a:r>
              <a:rPr lang="fr-FR" sz="1200" spc="-50">
                <a:solidFill>
                  <a:srgbClr val="595959"/>
                </a:solidFill>
                <a:ea typeface="Helvetica Neue"/>
                <a:cs typeface="Helvetica Neue"/>
                <a:sym typeface="Helvetica Neue"/>
              </a:rPr>
              <a:t>).</a:t>
            </a:r>
          </a:p>
          <a:p>
            <a:pPr marL="0" lvl="0" indent="0" algn="just" rtl="0">
              <a:lnSpc>
                <a:spcPct val="120000"/>
              </a:lnSpc>
              <a:spcBef>
                <a:spcPts val="0"/>
              </a:spcBef>
              <a:spcAft>
                <a:spcPts val="0"/>
              </a:spcAft>
              <a:buClr>
                <a:srgbClr val="595959"/>
              </a:buClr>
              <a:buSzPts val="1200"/>
              <a:buNone/>
            </a:pPr>
            <a:endParaRPr lang="fr-FR" sz="1200" spc="-50">
              <a:solidFill>
                <a:srgbClr val="595959"/>
              </a:solidFill>
              <a:ea typeface="Helvetica Neue"/>
              <a:cs typeface="Helvetica Neue"/>
              <a:sym typeface="Helvetica Neue"/>
            </a:endParaRPr>
          </a:p>
          <a:p>
            <a:pPr marL="0" lvl="0" indent="0" algn="just" rtl="0">
              <a:lnSpc>
                <a:spcPct val="120000"/>
              </a:lnSpc>
              <a:spcBef>
                <a:spcPts val="0"/>
              </a:spcBef>
              <a:spcAft>
                <a:spcPts val="0"/>
              </a:spcAft>
              <a:buClr>
                <a:srgbClr val="595959"/>
              </a:buClr>
              <a:buSzPts val="1200"/>
              <a:buNone/>
            </a:pPr>
            <a:r>
              <a:rPr lang="fr-FR" sz="1200" spc="-50">
                <a:solidFill>
                  <a:srgbClr val="595959"/>
                </a:solidFill>
                <a:ea typeface="Helvetica Neue"/>
                <a:cs typeface="Helvetica Neue"/>
                <a:sym typeface="Helvetica Neue"/>
              </a:rPr>
              <a:t>Cette présentation peut contenir des liens ou des références vers des sites internet exploités par des tiers. Les sites référencés ne sont pas contrôlés par Nicox SA et Nicox SA ne saurait être tenu responsable des stratégies de protection de données ni du contenu disponible sur d’autres sites internet référencés sur notre site. De tels liens n’impliquent en aucune façon une approbation du contenu de ces autres sites internet par Nicox SA, et Nicox SA décline toute responsabilité en ce qui concerne votre accès à ces sites référencés. Nicox SA fournit des liens vers des sites internet à toutes fins utiles pour les utilisateurs, mais tout accès à des sites internet référencés ou mentionnés dans cette présentation se fera à vos propres risques.</a:t>
            </a:r>
            <a:endParaRPr lang="en-US" sz="1200" spc="-50"/>
          </a:p>
        </p:txBody>
      </p:sp>
      <p:sp>
        <p:nvSpPr>
          <p:cNvPr id="107" name="Google Shape;107;p2"/>
          <p:cNvSpPr txBox="1">
            <a:spLocks noGrp="1"/>
          </p:cNvSpPr>
          <p:nvPr>
            <p:ph type="title"/>
          </p:nvPr>
        </p:nvSpPr>
        <p:spPr>
          <a:xfrm>
            <a:off x="613151" y="387033"/>
            <a:ext cx="11201400" cy="55245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Clr>
                <a:schemeClr val="accent1"/>
              </a:buClr>
              <a:buSzPts val="2600"/>
              <a:buFont typeface="Arial"/>
              <a:buNone/>
            </a:pPr>
            <a:r>
              <a:rPr lang="fr-FR">
                <a:latin typeface="OblikW01-Bold"/>
              </a:rPr>
              <a:t>Déclarations prospectives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9" name="Google Shape;115;p3">
            <a:extLst>
              <a:ext uri="{FF2B5EF4-FFF2-40B4-BE49-F238E27FC236}">
                <a16:creationId xmlns:a16="http://schemas.microsoft.com/office/drawing/2014/main" id="{ADDEF1BC-D384-DD43-05B0-E736351945F9}"/>
              </a:ext>
            </a:extLst>
          </p:cNvPr>
          <p:cNvSpPr txBox="1">
            <a:spLocks/>
          </p:cNvSpPr>
          <p:nvPr/>
        </p:nvSpPr>
        <p:spPr>
          <a:xfrm>
            <a:off x="919839" y="5034435"/>
            <a:ext cx="2815832" cy="1482478"/>
          </a:xfrm>
          <a:prstGeom prst="rect">
            <a:avLst/>
          </a:prstGeom>
          <a:gradFill flip="none" rotWithShape="1">
            <a:gsLst>
              <a:gs pos="0">
                <a:srgbClr val="F15D22"/>
              </a:gs>
              <a:gs pos="49000">
                <a:srgbClr val="00539B"/>
              </a:gs>
            </a:gsLst>
            <a:lin ang="0" scaled="0"/>
            <a:tileRect/>
          </a:gradFill>
          <a:ln>
            <a:noFill/>
          </a:ln>
          <a:effectLst>
            <a:outerShdw blurRad="50800" dist="38100" dir="8100000" algn="tr" rotWithShape="0">
              <a:prstClr val="black">
                <a:alpha val="40000"/>
              </a:prstClr>
            </a:outerShdw>
          </a:effectLst>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L="457200" marR="0" lvl="0" indent="-228600" algn="ctr" rtl="0">
              <a:lnSpc>
                <a:spcPct val="111111"/>
              </a:lnSpc>
              <a:spcBef>
                <a:spcPts val="0"/>
              </a:spcBef>
              <a:spcAft>
                <a:spcPts val="0"/>
              </a:spcAft>
              <a:buClr>
                <a:srgbClr val="FFFFFF"/>
              </a:buClr>
              <a:buSzPts val="1800"/>
              <a:buFont typeface="Arial"/>
              <a:buNone/>
              <a:defRPr sz="1800" b="0" i="0" u="none" strike="noStrike" cap="none">
                <a:solidFill>
                  <a:srgbClr val="FFFFFF"/>
                </a:solidFill>
                <a:latin typeface="OblikW01-Bold" panose="02000503000000020004" pitchFamily="50" charset="0"/>
                <a:ea typeface="OblikW01-Bold" panose="02000503000000020004" pitchFamily="50" charset="0"/>
                <a:cs typeface="Arial"/>
                <a:sym typeface="Arial"/>
              </a:defRPr>
            </a:lvl1pPr>
            <a:lvl2pPr marL="914400" marR="0" lvl="1" indent="-228600" algn="l" rtl="0">
              <a:lnSpc>
                <a:spcPct val="112500"/>
              </a:lnSpc>
              <a:spcBef>
                <a:spcPts val="600"/>
              </a:spcBef>
              <a:spcAft>
                <a:spcPts val="0"/>
              </a:spcAft>
              <a:buClr>
                <a:srgbClr val="FFFFFF"/>
              </a:buClr>
              <a:buSzPts val="1600"/>
              <a:buFont typeface="Arial"/>
              <a:buNone/>
              <a:defRPr sz="1600" b="0" i="0" u="none" strike="noStrike" cap="none">
                <a:solidFill>
                  <a:srgbClr val="FFFFFF"/>
                </a:solidFill>
                <a:latin typeface="Arial"/>
                <a:ea typeface="Arial"/>
                <a:cs typeface="Arial"/>
                <a:sym typeface="Arial"/>
              </a:defRPr>
            </a:lvl2pPr>
            <a:lvl3pPr marL="1371600" marR="0" lvl="2" indent="-228600" algn="l" rtl="0">
              <a:lnSpc>
                <a:spcPct val="114285"/>
              </a:lnSpc>
              <a:spcBef>
                <a:spcPts val="600"/>
              </a:spcBef>
              <a:spcAft>
                <a:spcPts val="0"/>
              </a:spcAft>
              <a:buClr>
                <a:srgbClr val="FFFFFF"/>
              </a:buClr>
              <a:buSzPts val="1400"/>
              <a:buFont typeface="Arial"/>
              <a:buNone/>
              <a:defRPr sz="1400" b="0" i="0" u="none" strike="noStrike" cap="none">
                <a:solidFill>
                  <a:srgbClr val="FFFFFF"/>
                </a:solidFill>
                <a:latin typeface="Arial"/>
                <a:ea typeface="Arial"/>
                <a:cs typeface="Arial"/>
                <a:sym typeface="Arial"/>
              </a:defRPr>
            </a:lvl3pPr>
            <a:lvl4pPr marL="1828800" marR="0" lvl="3" indent="-228600" algn="l" rtl="0">
              <a:lnSpc>
                <a:spcPct val="116666"/>
              </a:lnSpc>
              <a:spcBef>
                <a:spcPts val="600"/>
              </a:spcBef>
              <a:spcAft>
                <a:spcPts val="0"/>
              </a:spcAft>
              <a:buClr>
                <a:srgbClr val="FFFFFF"/>
              </a:buClr>
              <a:buSzPts val="1200"/>
              <a:buFont typeface="Arial"/>
              <a:buNone/>
              <a:defRPr sz="1200" b="0" i="0" u="none" strike="noStrike" cap="none">
                <a:solidFill>
                  <a:srgbClr val="FFFFFF"/>
                </a:solidFill>
                <a:latin typeface="Arial"/>
                <a:ea typeface="Arial"/>
                <a:cs typeface="Arial"/>
                <a:sym typeface="Arial"/>
              </a:defRPr>
            </a:lvl4pPr>
            <a:lvl5pPr marL="2286000" marR="0" lvl="4" indent="-228600" algn="l" rtl="0">
              <a:lnSpc>
                <a:spcPct val="90000"/>
              </a:lnSpc>
              <a:spcBef>
                <a:spcPts val="600"/>
              </a:spcBef>
              <a:spcAft>
                <a:spcPts val="0"/>
              </a:spcAft>
              <a:buClr>
                <a:srgbClr val="FFFFFF"/>
              </a:buClr>
              <a:buSzPts val="1800"/>
              <a:buFont typeface="Arial"/>
              <a:buNone/>
              <a:defRPr sz="1800" b="0" i="0" u="none" strike="noStrike" cap="none">
                <a:solidFill>
                  <a:srgbClr val="FFFFFF"/>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0" lvl="0" indent="0" algn="ctr" rtl="0">
              <a:lnSpc>
                <a:spcPct val="111111"/>
              </a:lnSpc>
              <a:spcBef>
                <a:spcPts val="0"/>
              </a:spcBef>
              <a:spcAft>
                <a:spcPts val="0"/>
              </a:spcAft>
              <a:buClr>
                <a:srgbClr val="FFFFFF"/>
              </a:buClr>
              <a:buSzPts val="1800"/>
              <a:buNone/>
            </a:pPr>
            <a:r>
              <a:rPr lang="fr-FR"/>
              <a:t>Horizons stratégiques</a:t>
            </a:r>
          </a:p>
        </p:txBody>
      </p:sp>
      <p:sp>
        <p:nvSpPr>
          <p:cNvPr id="3" name="Google Shape;115;p3">
            <a:extLst>
              <a:ext uri="{FF2B5EF4-FFF2-40B4-BE49-F238E27FC236}">
                <a16:creationId xmlns:a16="http://schemas.microsoft.com/office/drawing/2014/main" id="{2693E0FF-C2D3-D3BD-686E-5E660F85FF9B}"/>
              </a:ext>
            </a:extLst>
          </p:cNvPr>
          <p:cNvSpPr txBox="1">
            <a:spLocks/>
          </p:cNvSpPr>
          <p:nvPr/>
        </p:nvSpPr>
        <p:spPr>
          <a:xfrm>
            <a:off x="919840" y="1075736"/>
            <a:ext cx="2815832" cy="3659872"/>
          </a:xfrm>
          <a:prstGeom prst="rect">
            <a:avLst/>
          </a:prstGeom>
          <a:gradFill flip="none" rotWithShape="1">
            <a:gsLst>
              <a:gs pos="0">
                <a:srgbClr val="F15D22"/>
              </a:gs>
              <a:gs pos="49000">
                <a:srgbClr val="00539B"/>
              </a:gs>
            </a:gsLst>
            <a:lin ang="0" scaled="0"/>
            <a:tileRect/>
          </a:gradFill>
          <a:ln>
            <a:noFill/>
          </a:ln>
          <a:effectLst>
            <a:outerShdw blurRad="50800" dist="38100" dir="8100000" algn="tr" rotWithShape="0">
              <a:prstClr val="black">
                <a:alpha val="40000"/>
              </a:prstClr>
            </a:outerShdw>
          </a:effectLst>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L="457200" marR="0" lvl="0" indent="-228600" algn="ctr" rtl="0">
              <a:lnSpc>
                <a:spcPct val="111111"/>
              </a:lnSpc>
              <a:spcBef>
                <a:spcPts val="0"/>
              </a:spcBef>
              <a:spcAft>
                <a:spcPts val="0"/>
              </a:spcAft>
              <a:buClr>
                <a:srgbClr val="FFFFFF"/>
              </a:buClr>
              <a:buSzPts val="1800"/>
              <a:buFont typeface="Arial"/>
              <a:buNone/>
              <a:defRPr sz="1800" b="0" i="0" u="none" strike="noStrike" cap="none">
                <a:solidFill>
                  <a:srgbClr val="FFFFFF"/>
                </a:solidFill>
                <a:latin typeface="OblikW01-Bold" panose="02000503000000020004" pitchFamily="50" charset="0"/>
                <a:ea typeface="OblikW01-Bold" panose="02000503000000020004" pitchFamily="50" charset="0"/>
                <a:cs typeface="Arial"/>
                <a:sym typeface="Arial"/>
              </a:defRPr>
            </a:lvl1pPr>
            <a:lvl2pPr marL="914400" marR="0" lvl="1" indent="-228600" algn="l" rtl="0">
              <a:lnSpc>
                <a:spcPct val="112500"/>
              </a:lnSpc>
              <a:spcBef>
                <a:spcPts val="600"/>
              </a:spcBef>
              <a:spcAft>
                <a:spcPts val="0"/>
              </a:spcAft>
              <a:buClr>
                <a:srgbClr val="FFFFFF"/>
              </a:buClr>
              <a:buSzPts val="1600"/>
              <a:buFont typeface="Arial"/>
              <a:buNone/>
              <a:defRPr sz="1600" b="0" i="0" u="none" strike="noStrike" cap="none">
                <a:solidFill>
                  <a:srgbClr val="FFFFFF"/>
                </a:solidFill>
                <a:latin typeface="Arial"/>
                <a:ea typeface="Arial"/>
                <a:cs typeface="Arial"/>
                <a:sym typeface="Arial"/>
              </a:defRPr>
            </a:lvl2pPr>
            <a:lvl3pPr marL="1371600" marR="0" lvl="2" indent="-228600" algn="l" rtl="0">
              <a:lnSpc>
                <a:spcPct val="114285"/>
              </a:lnSpc>
              <a:spcBef>
                <a:spcPts val="600"/>
              </a:spcBef>
              <a:spcAft>
                <a:spcPts val="0"/>
              </a:spcAft>
              <a:buClr>
                <a:srgbClr val="FFFFFF"/>
              </a:buClr>
              <a:buSzPts val="1400"/>
              <a:buFont typeface="Arial"/>
              <a:buNone/>
              <a:defRPr sz="1400" b="0" i="0" u="none" strike="noStrike" cap="none">
                <a:solidFill>
                  <a:srgbClr val="FFFFFF"/>
                </a:solidFill>
                <a:latin typeface="Arial"/>
                <a:ea typeface="Arial"/>
                <a:cs typeface="Arial"/>
                <a:sym typeface="Arial"/>
              </a:defRPr>
            </a:lvl3pPr>
            <a:lvl4pPr marL="1828800" marR="0" lvl="3" indent="-228600" algn="l" rtl="0">
              <a:lnSpc>
                <a:spcPct val="116666"/>
              </a:lnSpc>
              <a:spcBef>
                <a:spcPts val="600"/>
              </a:spcBef>
              <a:spcAft>
                <a:spcPts val="0"/>
              </a:spcAft>
              <a:buClr>
                <a:srgbClr val="FFFFFF"/>
              </a:buClr>
              <a:buSzPts val="1200"/>
              <a:buFont typeface="Arial"/>
              <a:buNone/>
              <a:defRPr sz="1200" b="0" i="0" u="none" strike="noStrike" cap="none">
                <a:solidFill>
                  <a:srgbClr val="FFFFFF"/>
                </a:solidFill>
                <a:latin typeface="Arial"/>
                <a:ea typeface="Arial"/>
                <a:cs typeface="Arial"/>
                <a:sym typeface="Arial"/>
              </a:defRPr>
            </a:lvl4pPr>
            <a:lvl5pPr marL="2286000" marR="0" lvl="4" indent="-228600" algn="l" rtl="0">
              <a:lnSpc>
                <a:spcPct val="90000"/>
              </a:lnSpc>
              <a:spcBef>
                <a:spcPts val="600"/>
              </a:spcBef>
              <a:spcAft>
                <a:spcPts val="0"/>
              </a:spcAft>
              <a:buClr>
                <a:srgbClr val="FFFFFF"/>
              </a:buClr>
              <a:buSzPts val="1800"/>
              <a:buFont typeface="Arial"/>
              <a:buNone/>
              <a:defRPr sz="1800" b="0" i="0" u="none" strike="noStrike" cap="none">
                <a:solidFill>
                  <a:srgbClr val="FFFFFF"/>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0" indent="0"/>
            <a:r>
              <a:rPr lang="fr-FR"/>
              <a:t>Faits marquants récents</a:t>
            </a:r>
          </a:p>
        </p:txBody>
      </p:sp>
      <p:sp>
        <p:nvSpPr>
          <p:cNvPr id="11" name="Google Shape;115;p3">
            <a:extLst>
              <a:ext uri="{FF2B5EF4-FFF2-40B4-BE49-F238E27FC236}">
                <a16:creationId xmlns:a16="http://schemas.microsoft.com/office/drawing/2014/main" id="{E925A63D-6E14-8EC8-3BB1-E209411324A2}"/>
              </a:ext>
            </a:extLst>
          </p:cNvPr>
          <p:cNvSpPr txBox="1">
            <a:spLocks/>
          </p:cNvSpPr>
          <p:nvPr/>
        </p:nvSpPr>
        <p:spPr>
          <a:xfrm>
            <a:off x="3735672" y="5034434"/>
            <a:ext cx="6818024" cy="1482477"/>
          </a:xfrm>
          <a:prstGeom prst="rect">
            <a:avLst/>
          </a:prstGeom>
          <a:gradFill flip="none" rotWithShape="1">
            <a:gsLst>
              <a:gs pos="100000">
                <a:srgbClr val="FFFFFF"/>
              </a:gs>
              <a:gs pos="0">
                <a:srgbClr val="CDCDCD"/>
              </a:gs>
            </a:gsLst>
            <a:lin ang="0" scaled="1"/>
            <a:tileRect/>
          </a:gradFill>
          <a:ln>
            <a:noFill/>
          </a:ln>
          <a:effectLst/>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L="457200" marR="0" lvl="0" indent="-228600" algn="ctr" rtl="0">
              <a:lnSpc>
                <a:spcPct val="111111"/>
              </a:lnSpc>
              <a:spcBef>
                <a:spcPts val="0"/>
              </a:spcBef>
              <a:spcAft>
                <a:spcPts val="0"/>
              </a:spcAft>
              <a:buClr>
                <a:srgbClr val="FFFFFF"/>
              </a:buClr>
              <a:buSzPts val="1800"/>
              <a:buFont typeface="Arial"/>
              <a:buNone/>
              <a:defRPr sz="1800" b="0" i="0" u="none" strike="noStrike" cap="none">
                <a:solidFill>
                  <a:srgbClr val="FFFFFF"/>
                </a:solidFill>
                <a:latin typeface="OblikW01-Bold" panose="02000503000000020004" pitchFamily="50" charset="0"/>
                <a:ea typeface="OblikW01-Bold" panose="02000503000000020004" pitchFamily="50" charset="0"/>
                <a:cs typeface="Arial"/>
                <a:sym typeface="Arial"/>
              </a:defRPr>
            </a:lvl1pPr>
            <a:lvl2pPr marL="914400" marR="0" lvl="1" indent="-228600" algn="l" rtl="0">
              <a:lnSpc>
                <a:spcPct val="112500"/>
              </a:lnSpc>
              <a:spcBef>
                <a:spcPts val="600"/>
              </a:spcBef>
              <a:spcAft>
                <a:spcPts val="0"/>
              </a:spcAft>
              <a:buClr>
                <a:srgbClr val="FFFFFF"/>
              </a:buClr>
              <a:buSzPts val="1600"/>
              <a:buFont typeface="Arial"/>
              <a:buNone/>
              <a:defRPr sz="1600" b="0" i="0" u="none" strike="noStrike" cap="none">
                <a:solidFill>
                  <a:srgbClr val="FFFFFF"/>
                </a:solidFill>
                <a:latin typeface="Arial"/>
                <a:ea typeface="Arial"/>
                <a:cs typeface="Arial"/>
                <a:sym typeface="Arial"/>
              </a:defRPr>
            </a:lvl2pPr>
            <a:lvl3pPr marL="1371600" marR="0" lvl="2" indent="-228600" algn="l" rtl="0">
              <a:lnSpc>
                <a:spcPct val="114285"/>
              </a:lnSpc>
              <a:spcBef>
                <a:spcPts val="600"/>
              </a:spcBef>
              <a:spcAft>
                <a:spcPts val="0"/>
              </a:spcAft>
              <a:buClr>
                <a:srgbClr val="FFFFFF"/>
              </a:buClr>
              <a:buSzPts val="1400"/>
              <a:buFont typeface="Arial"/>
              <a:buNone/>
              <a:defRPr sz="1400" b="0" i="0" u="none" strike="noStrike" cap="none">
                <a:solidFill>
                  <a:srgbClr val="FFFFFF"/>
                </a:solidFill>
                <a:latin typeface="Arial"/>
                <a:ea typeface="Arial"/>
                <a:cs typeface="Arial"/>
                <a:sym typeface="Arial"/>
              </a:defRPr>
            </a:lvl3pPr>
            <a:lvl4pPr marL="1828800" marR="0" lvl="3" indent="-228600" algn="l" rtl="0">
              <a:lnSpc>
                <a:spcPct val="116666"/>
              </a:lnSpc>
              <a:spcBef>
                <a:spcPts val="600"/>
              </a:spcBef>
              <a:spcAft>
                <a:spcPts val="0"/>
              </a:spcAft>
              <a:buClr>
                <a:srgbClr val="FFFFFF"/>
              </a:buClr>
              <a:buSzPts val="1200"/>
              <a:buFont typeface="Arial"/>
              <a:buNone/>
              <a:defRPr sz="1200" b="0" i="0" u="none" strike="noStrike" cap="none">
                <a:solidFill>
                  <a:srgbClr val="FFFFFF"/>
                </a:solidFill>
                <a:latin typeface="Arial"/>
                <a:ea typeface="Arial"/>
                <a:cs typeface="Arial"/>
                <a:sym typeface="Arial"/>
              </a:defRPr>
            </a:lvl4pPr>
            <a:lvl5pPr marL="2286000" marR="0" lvl="4" indent="-228600" algn="l" rtl="0">
              <a:lnSpc>
                <a:spcPct val="90000"/>
              </a:lnSpc>
              <a:spcBef>
                <a:spcPts val="600"/>
              </a:spcBef>
              <a:spcAft>
                <a:spcPts val="0"/>
              </a:spcAft>
              <a:buClr>
                <a:srgbClr val="FFFFFF"/>
              </a:buClr>
              <a:buSzPts val="1800"/>
              <a:buFont typeface="Arial"/>
              <a:buNone/>
              <a:defRPr sz="1800" b="0" i="0" u="none" strike="noStrike" cap="none">
                <a:solidFill>
                  <a:srgbClr val="FFFFFF"/>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0" indent="0"/>
            <a:endParaRPr lang="en-US"/>
          </a:p>
        </p:txBody>
      </p:sp>
      <p:sp>
        <p:nvSpPr>
          <p:cNvPr id="8" name="Google Shape;115;p3">
            <a:extLst>
              <a:ext uri="{FF2B5EF4-FFF2-40B4-BE49-F238E27FC236}">
                <a16:creationId xmlns:a16="http://schemas.microsoft.com/office/drawing/2014/main" id="{5542FDB4-21F9-F15D-2F08-588A3DE91462}"/>
              </a:ext>
            </a:extLst>
          </p:cNvPr>
          <p:cNvSpPr txBox="1">
            <a:spLocks/>
          </p:cNvSpPr>
          <p:nvPr/>
        </p:nvSpPr>
        <p:spPr>
          <a:xfrm>
            <a:off x="3735672" y="1077341"/>
            <a:ext cx="6513224" cy="3658425"/>
          </a:xfrm>
          <a:prstGeom prst="rect">
            <a:avLst/>
          </a:prstGeom>
          <a:gradFill flip="none" rotWithShape="1">
            <a:gsLst>
              <a:gs pos="100000">
                <a:srgbClr val="FFFFFF"/>
              </a:gs>
              <a:gs pos="0">
                <a:srgbClr val="CDCDCD"/>
              </a:gs>
            </a:gsLst>
            <a:lin ang="0" scaled="1"/>
            <a:tileRect/>
          </a:gradFill>
          <a:ln>
            <a:noFill/>
          </a:ln>
          <a:effectLst/>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L="457200" marR="0" lvl="0" indent="-228600" algn="ctr" rtl="0">
              <a:lnSpc>
                <a:spcPct val="111111"/>
              </a:lnSpc>
              <a:spcBef>
                <a:spcPts val="0"/>
              </a:spcBef>
              <a:spcAft>
                <a:spcPts val="0"/>
              </a:spcAft>
              <a:buClr>
                <a:srgbClr val="FFFFFF"/>
              </a:buClr>
              <a:buSzPts val="1800"/>
              <a:buFont typeface="Arial"/>
              <a:buNone/>
              <a:defRPr sz="1800" b="0" i="0" u="none" strike="noStrike" cap="none">
                <a:solidFill>
                  <a:srgbClr val="FFFFFF"/>
                </a:solidFill>
                <a:latin typeface="OblikW01-Bold" panose="02000503000000020004" pitchFamily="50" charset="0"/>
                <a:ea typeface="OblikW01-Bold" panose="02000503000000020004" pitchFamily="50" charset="0"/>
                <a:cs typeface="Arial"/>
                <a:sym typeface="Arial"/>
              </a:defRPr>
            </a:lvl1pPr>
            <a:lvl2pPr marL="914400" marR="0" lvl="1" indent="-228600" algn="l" rtl="0">
              <a:lnSpc>
                <a:spcPct val="112500"/>
              </a:lnSpc>
              <a:spcBef>
                <a:spcPts val="600"/>
              </a:spcBef>
              <a:spcAft>
                <a:spcPts val="0"/>
              </a:spcAft>
              <a:buClr>
                <a:srgbClr val="FFFFFF"/>
              </a:buClr>
              <a:buSzPts val="1600"/>
              <a:buFont typeface="Arial"/>
              <a:buNone/>
              <a:defRPr sz="1600" b="0" i="0" u="none" strike="noStrike" cap="none">
                <a:solidFill>
                  <a:srgbClr val="FFFFFF"/>
                </a:solidFill>
                <a:latin typeface="Arial"/>
                <a:ea typeface="Arial"/>
                <a:cs typeface="Arial"/>
                <a:sym typeface="Arial"/>
              </a:defRPr>
            </a:lvl2pPr>
            <a:lvl3pPr marL="1371600" marR="0" lvl="2" indent="-228600" algn="l" rtl="0">
              <a:lnSpc>
                <a:spcPct val="114285"/>
              </a:lnSpc>
              <a:spcBef>
                <a:spcPts val="600"/>
              </a:spcBef>
              <a:spcAft>
                <a:spcPts val="0"/>
              </a:spcAft>
              <a:buClr>
                <a:srgbClr val="FFFFFF"/>
              </a:buClr>
              <a:buSzPts val="1400"/>
              <a:buFont typeface="Arial"/>
              <a:buNone/>
              <a:defRPr sz="1400" b="0" i="0" u="none" strike="noStrike" cap="none">
                <a:solidFill>
                  <a:srgbClr val="FFFFFF"/>
                </a:solidFill>
                <a:latin typeface="Arial"/>
                <a:ea typeface="Arial"/>
                <a:cs typeface="Arial"/>
                <a:sym typeface="Arial"/>
              </a:defRPr>
            </a:lvl3pPr>
            <a:lvl4pPr marL="1828800" marR="0" lvl="3" indent="-228600" algn="l" rtl="0">
              <a:lnSpc>
                <a:spcPct val="116666"/>
              </a:lnSpc>
              <a:spcBef>
                <a:spcPts val="600"/>
              </a:spcBef>
              <a:spcAft>
                <a:spcPts val="0"/>
              </a:spcAft>
              <a:buClr>
                <a:srgbClr val="FFFFFF"/>
              </a:buClr>
              <a:buSzPts val="1200"/>
              <a:buFont typeface="Arial"/>
              <a:buNone/>
              <a:defRPr sz="1200" b="0" i="0" u="none" strike="noStrike" cap="none">
                <a:solidFill>
                  <a:srgbClr val="FFFFFF"/>
                </a:solidFill>
                <a:latin typeface="Arial"/>
                <a:ea typeface="Arial"/>
                <a:cs typeface="Arial"/>
                <a:sym typeface="Arial"/>
              </a:defRPr>
            </a:lvl4pPr>
            <a:lvl5pPr marL="2286000" marR="0" lvl="4" indent="-228600" algn="l" rtl="0">
              <a:lnSpc>
                <a:spcPct val="90000"/>
              </a:lnSpc>
              <a:spcBef>
                <a:spcPts val="600"/>
              </a:spcBef>
              <a:spcAft>
                <a:spcPts val="0"/>
              </a:spcAft>
              <a:buClr>
                <a:srgbClr val="FFFFFF"/>
              </a:buClr>
              <a:buSzPts val="1800"/>
              <a:buFont typeface="Arial"/>
              <a:buNone/>
              <a:defRPr sz="1800" b="0" i="0" u="none" strike="noStrike" cap="none">
                <a:solidFill>
                  <a:srgbClr val="FFFFFF"/>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0" indent="0"/>
            <a:endParaRPr lang="en-US"/>
          </a:p>
        </p:txBody>
      </p:sp>
      <p:sp>
        <p:nvSpPr>
          <p:cNvPr id="112" name="Google Shape;112;p3"/>
          <p:cNvSpPr txBox="1">
            <a:spLocks noGrp="1"/>
          </p:cNvSpPr>
          <p:nvPr>
            <p:ph type="body" idx="1"/>
          </p:nvPr>
        </p:nvSpPr>
        <p:spPr>
          <a:xfrm>
            <a:off x="600637" y="117686"/>
            <a:ext cx="11534091" cy="791202"/>
          </a:xfrm>
          <a:prstGeom prst="rect">
            <a:avLst/>
          </a:prstGeom>
          <a:noFill/>
          <a:ln>
            <a:noFill/>
          </a:ln>
        </p:spPr>
        <p:txBody>
          <a:bodyPr spcFirstLastPara="1" wrap="square" lIns="91425" tIns="45700" rIns="91425" bIns="45700" anchor="ctr" anchorCtr="0">
            <a:noAutofit/>
          </a:bodyPr>
          <a:lstStyle/>
          <a:p>
            <a:pPr marL="0" indent="0" algn="l">
              <a:buClr>
                <a:srgbClr val="F15D22"/>
              </a:buClr>
              <a:buSzPts val="2000"/>
            </a:pPr>
            <a:r>
              <a:rPr lang="fr-FR" sz="2500">
                <a:solidFill>
                  <a:schemeClr val="accent1"/>
                </a:solidFill>
                <a:latin typeface="OblikW01-Bold"/>
              </a:rPr>
              <a:t>Avancées vers les points d’inflexion attendus pour 2024-2025</a:t>
            </a:r>
          </a:p>
        </p:txBody>
      </p:sp>
      <p:sp>
        <p:nvSpPr>
          <p:cNvPr id="116" name="Google Shape;116;p3"/>
          <p:cNvSpPr txBox="1">
            <a:spLocks noGrp="1"/>
          </p:cNvSpPr>
          <p:nvPr>
            <p:ph type="body" idx="3"/>
          </p:nvPr>
        </p:nvSpPr>
        <p:spPr>
          <a:xfrm>
            <a:off x="3786657" y="1136034"/>
            <a:ext cx="7245137" cy="3524455"/>
          </a:xfrm>
          <a:prstGeom prst="rect">
            <a:avLst/>
          </a:prstGeom>
          <a:noFill/>
          <a:ln>
            <a:noFill/>
          </a:ln>
        </p:spPr>
        <p:txBody>
          <a:bodyPr spcFirstLastPara="1" wrap="square" lIns="91425" tIns="45700" rIns="91425" bIns="45700" anchor="t" anchorCtr="0">
            <a:noAutofit/>
          </a:bodyPr>
          <a:lstStyle/>
          <a:p>
            <a:pPr marL="285750" lvl="0" indent="-285750" algn="l" rtl="0">
              <a:lnSpc>
                <a:spcPct val="150000"/>
              </a:lnSpc>
              <a:spcBef>
                <a:spcPts val="0"/>
              </a:spcBef>
              <a:spcAft>
                <a:spcPts val="0"/>
              </a:spcAft>
              <a:buClr>
                <a:srgbClr val="F15D22"/>
              </a:buClr>
              <a:buSzPts val="1600"/>
              <a:buFont typeface="Noto Sans Symbols"/>
              <a:buChar char="✔"/>
            </a:pPr>
            <a:r>
              <a:rPr lang="fr-FR" b="1">
                <a:solidFill>
                  <a:schemeClr val="bg1"/>
                </a:solidFill>
                <a:latin typeface="OblikW01-Light"/>
              </a:rPr>
              <a:t>Gavin Spencer nommé Directeur Général</a:t>
            </a:r>
          </a:p>
          <a:p>
            <a:pPr marL="285750" indent="-285750">
              <a:lnSpc>
                <a:spcPct val="150000"/>
              </a:lnSpc>
              <a:buClr>
                <a:srgbClr val="F15D22"/>
              </a:buClr>
              <a:buSzPts val="1600"/>
              <a:buFont typeface="Noto Sans Symbols"/>
              <a:buChar char="✔"/>
            </a:pPr>
            <a:r>
              <a:rPr lang="fr-FR" b="1">
                <a:solidFill>
                  <a:schemeClr val="bg1"/>
                </a:solidFill>
                <a:latin typeface="OblikW01-Light"/>
              </a:rPr>
              <a:t>Renouvellement du Conseil d’administration avec Damian Marron nommé Président et 3 nouveaux Administrateurs. </a:t>
            </a:r>
          </a:p>
          <a:p>
            <a:pPr marL="285750" indent="-285750">
              <a:lnSpc>
                <a:spcPct val="150000"/>
              </a:lnSpc>
              <a:buClr>
                <a:srgbClr val="F15D22"/>
              </a:buClr>
              <a:buSzPts val="1600"/>
              <a:buFont typeface="Noto Sans Symbols"/>
              <a:buChar char="✔"/>
            </a:pPr>
            <a:r>
              <a:rPr lang="fr-FR" b="1">
                <a:solidFill>
                  <a:schemeClr val="bg1"/>
                </a:solidFill>
                <a:latin typeface="OblikW01-Light"/>
              </a:rPr>
              <a:t>Restructuration de la dette avec </a:t>
            </a:r>
            <a:r>
              <a:rPr lang="fr-FR" b="1" err="1">
                <a:solidFill>
                  <a:schemeClr val="bg1"/>
                </a:solidFill>
                <a:latin typeface="OblikW01-Light"/>
              </a:rPr>
              <a:t>BlackRock</a:t>
            </a:r>
            <a:endParaRPr lang="fr-FR" b="1">
              <a:solidFill>
                <a:schemeClr val="bg1"/>
              </a:solidFill>
              <a:latin typeface="OblikW01-Light"/>
            </a:endParaRPr>
          </a:p>
          <a:p>
            <a:pPr marL="285750" indent="-285750">
              <a:lnSpc>
                <a:spcPct val="150000"/>
              </a:lnSpc>
              <a:buClr>
                <a:srgbClr val="F15D22"/>
              </a:buClr>
              <a:buSzPts val="1600"/>
              <a:buFont typeface="Noto Sans Symbols"/>
              <a:buChar char="✔"/>
            </a:pPr>
            <a:r>
              <a:rPr lang="fr-FR" b="1">
                <a:solidFill>
                  <a:schemeClr val="bg1"/>
                </a:solidFill>
                <a:latin typeface="OblikW01-Light"/>
              </a:rPr>
              <a:t>Rationalisation des coûts de structure pour se concentrer sur le développement clinique du NCX 470</a:t>
            </a:r>
          </a:p>
          <a:p>
            <a:pPr marL="285750" indent="-285750">
              <a:lnSpc>
                <a:spcPct val="150000"/>
              </a:lnSpc>
              <a:buClr>
                <a:srgbClr val="F15D22"/>
              </a:buClr>
              <a:buSzPts val="1600"/>
              <a:buFont typeface="Noto Sans Symbols"/>
              <a:buChar char="✔"/>
            </a:pPr>
            <a:r>
              <a:rPr lang="fr-FR" b="1">
                <a:solidFill>
                  <a:schemeClr val="bg1"/>
                </a:solidFill>
                <a:latin typeface="OblikW01-Light"/>
              </a:rPr>
              <a:t>Financement par augmentation de Capital de 3,3M€</a:t>
            </a:r>
          </a:p>
          <a:p>
            <a:pPr marL="285750" indent="-285750">
              <a:lnSpc>
                <a:spcPct val="150000"/>
              </a:lnSpc>
              <a:buClr>
                <a:srgbClr val="F15D22"/>
              </a:buClr>
              <a:buSzPts val="1600"/>
              <a:buFont typeface="Noto Sans Symbols"/>
              <a:buChar char="✔"/>
            </a:pPr>
            <a:r>
              <a:rPr lang="fr-FR" b="1">
                <a:solidFill>
                  <a:schemeClr val="bg1"/>
                </a:solidFill>
                <a:latin typeface="OblikW01-Light"/>
              </a:rPr>
              <a:t>Potentiel du NCX 470 confirmée via le partenariat avec </a:t>
            </a:r>
            <a:r>
              <a:rPr lang="fr-FR" b="1" err="1">
                <a:solidFill>
                  <a:schemeClr val="bg1"/>
                </a:solidFill>
                <a:latin typeface="OblikW01-Light"/>
              </a:rPr>
              <a:t>Kowa</a:t>
            </a:r>
            <a:endParaRPr lang="fr-FR" b="1">
              <a:solidFill>
                <a:schemeClr val="bg1"/>
              </a:solidFill>
              <a:latin typeface="OblikW01-Light"/>
            </a:endParaRPr>
          </a:p>
          <a:p>
            <a:pPr marL="285750" indent="-285750">
              <a:lnSpc>
                <a:spcPct val="150000"/>
              </a:lnSpc>
              <a:buClr>
                <a:srgbClr val="F15D22"/>
              </a:buClr>
              <a:buSzPts val="1600"/>
              <a:buFont typeface="Noto Sans Symbols"/>
              <a:buChar char="✔"/>
            </a:pPr>
            <a:r>
              <a:rPr lang="fr-FR" b="1">
                <a:latin typeface="OblikW01-Light"/>
              </a:rPr>
              <a:t>Fin du recrutement des patients aux Etats-Unis dans l’étude clinique Denali</a:t>
            </a:r>
          </a:p>
          <a:p>
            <a:pPr marL="285750" indent="-285750">
              <a:lnSpc>
                <a:spcPct val="150000"/>
              </a:lnSpc>
              <a:buClr>
                <a:srgbClr val="F15D22"/>
              </a:buClr>
              <a:buSzPts val="1600"/>
              <a:buFont typeface="Noto Sans Symbols"/>
              <a:buChar char="✔"/>
            </a:pPr>
            <a:r>
              <a:rPr lang="en-US" sz="1400" b="1">
                <a:solidFill>
                  <a:schemeClr val="bg1"/>
                </a:solidFill>
                <a:latin typeface="OblikW01-Light"/>
              </a:rPr>
              <a:t>Approbation de ZERVIATE </a:t>
            </a:r>
            <a:r>
              <a:rPr lang="en-US" b="1" err="1">
                <a:solidFill>
                  <a:schemeClr val="bg1"/>
                </a:solidFill>
                <a:latin typeface="OblikW01-Light"/>
              </a:rPr>
              <a:t>en</a:t>
            </a:r>
            <a:r>
              <a:rPr lang="en-US" sz="1400" b="1">
                <a:solidFill>
                  <a:schemeClr val="bg1"/>
                </a:solidFill>
                <a:latin typeface="OblikW01-Light"/>
              </a:rPr>
              <a:t> Chine</a:t>
            </a:r>
          </a:p>
          <a:p>
            <a:pPr marL="285750" indent="-285750">
              <a:lnSpc>
                <a:spcPct val="150000"/>
              </a:lnSpc>
              <a:buClr>
                <a:srgbClr val="F15D22"/>
              </a:buClr>
              <a:buSzPts val="1600"/>
              <a:buFont typeface="Noto Sans Symbols"/>
              <a:buChar char="✔"/>
            </a:pPr>
            <a:r>
              <a:rPr lang="en-US" b="1">
                <a:solidFill>
                  <a:schemeClr val="bg1"/>
                </a:solidFill>
                <a:latin typeface="OblikW01-Light"/>
              </a:rPr>
              <a:t>Accord de recherche avec </a:t>
            </a:r>
            <a:r>
              <a:rPr lang="en-US" sz="1400" b="1" err="1">
                <a:solidFill>
                  <a:schemeClr val="bg1"/>
                </a:solidFill>
                <a:latin typeface="OblikW01-Light"/>
              </a:rPr>
              <a:t>Glaukos</a:t>
            </a:r>
            <a:r>
              <a:rPr lang="en-US" sz="1400" b="1">
                <a:solidFill>
                  <a:schemeClr val="bg1"/>
                </a:solidFill>
                <a:latin typeface="OblikW01-Light"/>
              </a:rPr>
              <a:t> pour NCX 1728 </a:t>
            </a:r>
            <a:r>
              <a:rPr lang="en-US" sz="1400" b="1" err="1">
                <a:solidFill>
                  <a:schemeClr val="bg1"/>
                </a:solidFill>
                <a:latin typeface="OblikW01-Light"/>
              </a:rPr>
              <a:t>incluant</a:t>
            </a:r>
            <a:r>
              <a:rPr lang="en-US" sz="1400" b="1">
                <a:solidFill>
                  <a:schemeClr val="bg1"/>
                </a:solidFill>
                <a:latin typeface="OblikW01-Light"/>
              </a:rPr>
              <a:t> </a:t>
            </a:r>
            <a:r>
              <a:rPr lang="en-US" sz="1400" b="1" err="1">
                <a:solidFill>
                  <a:schemeClr val="bg1"/>
                </a:solidFill>
                <a:latin typeface="OblikW01-Light"/>
              </a:rPr>
              <a:t>une</a:t>
            </a:r>
            <a:r>
              <a:rPr lang="en-US" sz="1400" b="1">
                <a:solidFill>
                  <a:schemeClr val="bg1"/>
                </a:solidFill>
                <a:latin typeface="OblikW01-Light"/>
              </a:rPr>
              <a:t> option de </a:t>
            </a:r>
            <a:r>
              <a:rPr lang="en-US" sz="1400" b="1" err="1">
                <a:solidFill>
                  <a:schemeClr val="bg1"/>
                </a:solidFill>
                <a:latin typeface="OblikW01-Light"/>
              </a:rPr>
              <a:t>licence</a:t>
            </a:r>
            <a:endParaRPr lang="en-US" sz="1400" b="1">
              <a:solidFill>
                <a:schemeClr val="bg1"/>
              </a:solidFill>
              <a:latin typeface="OblikW01-Light"/>
            </a:endParaRPr>
          </a:p>
          <a:p>
            <a:pPr marL="285750" indent="-285750">
              <a:lnSpc>
                <a:spcPct val="150000"/>
              </a:lnSpc>
              <a:buClr>
                <a:srgbClr val="F15D22"/>
              </a:buClr>
              <a:buSzPts val="1600"/>
              <a:buFont typeface="Noto Sans Symbols"/>
              <a:buChar char="✔"/>
            </a:pPr>
            <a:endParaRPr lang="en-US" sz="1400" b="1">
              <a:solidFill>
                <a:schemeClr val="bg1"/>
              </a:solidFill>
            </a:endParaRPr>
          </a:p>
        </p:txBody>
      </p:sp>
      <p:sp>
        <p:nvSpPr>
          <p:cNvPr id="120" name="Google Shape;120;p3"/>
          <p:cNvSpPr txBox="1">
            <a:spLocks noGrp="1"/>
          </p:cNvSpPr>
          <p:nvPr>
            <p:ph type="body" idx="7"/>
          </p:nvPr>
        </p:nvSpPr>
        <p:spPr>
          <a:xfrm>
            <a:off x="3825964" y="5017994"/>
            <a:ext cx="7985036" cy="791203"/>
          </a:xfrm>
          <a:prstGeom prst="rect">
            <a:avLst/>
          </a:prstGeom>
          <a:noFill/>
          <a:ln>
            <a:noFill/>
          </a:ln>
        </p:spPr>
        <p:txBody>
          <a:bodyPr spcFirstLastPara="1" wrap="square" lIns="91425" tIns="45700" rIns="91425" bIns="45700" anchor="t" anchorCtr="0">
            <a:noAutofit/>
          </a:bodyPr>
          <a:lstStyle/>
          <a:p>
            <a:pPr marL="285750" indent="-285750">
              <a:lnSpc>
                <a:spcPct val="150000"/>
              </a:lnSpc>
              <a:buClr>
                <a:srgbClr val="F15D22"/>
              </a:buClr>
              <a:buSzPts val="1600"/>
              <a:buFont typeface="Wingdings" panose="05000000000000000000" pitchFamily="2" charset="2"/>
              <a:buChar char="Ø"/>
            </a:pPr>
            <a:r>
              <a:rPr lang="fr-FR" sz="1500" b="1">
                <a:solidFill>
                  <a:schemeClr val="bg1"/>
                </a:solidFill>
                <a:latin typeface="OblikW01-Light"/>
              </a:rPr>
              <a:t>Lancement de ZERVIATE en Chine</a:t>
            </a:r>
          </a:p>
          <a:p>
            <a:pPr marL="285750" indent="-285750">
              <a:lnSpc>
                <a:spcPct val="150000"/>
              </a:lnSpc>
              <a:buClr>
                <a:srgbClr val="F15D22"/>
              </a:buClr>
              <a:buSzPts val="1600"/>
              <a:buFont typeface="Wingdings" panose="05000000000000000000" pitchFamily="2" charset="2"/>
              <a:buChar char="Ø"/>
            </a:pPr>
            <a:r>
              <a:rPr lang="fr-FR" sz="1500" b="1">
                <a:latin typeface="OblikW01-Light"/>
              </a:rPr>
              <a:t>Résultats</a:t>
            </a:r>
            <a:r>
              <a:rPr lang="fr-FR" sz="1500" b="1">
                <a:solidFill>
                  <a:srgbClr val="FF0000"/>
                </a:solidFill>
                <a:latin typeface="OblikW01-Light"/>
              </a:rPr>
              <a:t> </a:t>
            </a:r>
            <a:r>
              <a:rPr lang="fr-FR" sz="1500" b="1">
                <a:latin typeface="OblikW01-Light"/>
              </a:rPr>
              <a:t>de l'étude Denali en 2025 validant le profil du NCX 470</a:t>
            </a:r>
          </a:p>
          <a:p>
            <a:pPr marL="285750" lvl="0" indent="-285750" algn="l" rtl="0">
              <a:lnSpc>
                <a:spcPct val="150000"/>
              </a:lnSpc>
              <a:spcBef>
                <a:spcPts val="0"/>
              </a:spcBef>
              <a:spcAft>
                <a:spcPts val="0"/>
              </a:spcAft>
              <a:buClr>
                <a:srgbClr val="F15D22"/>
              </a:buClr>
              <a:buSzPts val="1600"/>
              <a:buFont typeface="Wingdings" panose="05000000000000000000" pitchFamily="2" charset="2"/>
              <a:buChar char="Ø"/>
            </a:pPr>
            <a:r>
              <a:rPr lang="fr-FR" sz="1500" b="1">
                <a:latin typeface="OblikW01-Light"/>
              </a:rPr>
              <a:t>Nouveaux accords de partenariats de commercialisation</a:t>
            </a:r>
          </a:p>
          <a:p>
            <a:pPr marL="285750" lvl="0" indent="-285750" algn="l" rtl="0">
              <a:lnSpc>
                <a:spcPct val="150000"/>
              </a:lnSpc>
              <a:spcBef>
                <a:spcPts val="0"/>
              </a:spcBef>
              <a:spcAft>
                <a:spcPts val="0"/>
              </a:spcAft>
              <a:buClr>
                <a:srgbClr val="F15D22"/>
              </a:buClr>
              <a:buSzPts val="1600"/>
              <a:buFont typeface="Wingdings" panose="05000000000000000000" pitchFamily="2" charset="2"/>
              <a:buChar char="Ø"/>
            </a:pPr>
            <a:r>
              <a:rPr lang="fr-FR" sz="1500" b="1">
                <a:latin typeface="OblikW01-Light"/>
              </a:rPr>
              <a:t>Transactions stratégiques potentielles</a:t>
            </a:r>
          </a:p>
          <a:p>
            <a:pPr marL="285750" lvl="0" indent="-285750" algn="l" rtl="0">
              <a:lnSpc>
                <a:spcPct val="150000"/>
              </a:lnSpc>
              <a:spcBef>
                <a:spcPts val="0"/>
              </a:spcBef>
              <a:spcAft>
                <a:spcPts val="0"/>
              </a:spcAft>
              <a:buClr>
                <a:srgbClr val="F15D22"/>
              </a:buClr>
              <a:buSzPts val="1600"/>
              <a:buFont typeface="Noto Sans Symbols"/>
              <a:buChar char="✔"/>
            </a:pPr>
            <a:endParaRPr lang="fr-FR" sz="1600"/>
          </a:p>
        </p:txBody>
      </p:sp>
      <p:sp>
        <p:nvSpPr>
          <p:cNvPr id="123" name="Google Shape;123;p3"/>
          <p:cNvSpPr>
            <a:spLocks/>
          </p:cNvSpPr>
          <p:nvPr/>
        </p:nvSpPr>
        <p:spPr>
          <a:xfrm>
            <a:off x="631141" y="929355"/>
            <a:ext cx="469557" cy="459172"/>
          </a:xfrm>
          <a:prstGeom prst="ellipse">
            <a:avLst/>
          </a:prstGeom>
          <a:solidFill>
            <a:srgbClr val="00294D"/>
          </a:solidFill>
          <a:ln w="12700" cap="flat" cmpd="sng">
            <a:solidFill>
              <a:srgbClr val="003C71"/>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a:solidFill>
                  <a:schemeClr val="lt2"/>
                </a:solidFill>
                <a:latin typeface="Calibri"/>
                <a:ea typeface="Calibri"/>
                <a:cs typeface="Calibri"/>
                <a:sym typeface="Calibri"/>
              </a:rPr>
              <a:t>1</a:t>
            </a:r>
            <a:endParaRPr sz="1800">
              <a:solidFill>
                <a:schemeClr val="lt2"/>
              </a:solidFill>
              <a:latin typeface="Calibri"/>
              <a:ea typeface="Calibri"/>
              <a:cs typeface="Calibri"/>
              <a:sym typeface="Calibri"/>
            </a:endParaRPr>
          </a:p>
        </p:txBody>
      </p:sp>
      <p:sp>
        <p:nvSpPr>
          <p:cNvPr id="125" name="Google Shape;125;p3"/>
          <p:cNvSpPr/>
          <p:nvPr/>
        </p:nvSpPr>
        <p:spPr>
          <a:xfrm>
            <a:off x="598811" y="4907699"/>
            <a:ext cx="469557" cy="459173"/>
          </a:xfrm>
          <a:prstGeom prst="ellipse">
            <a:avLst/>
          </a:prstGeom>
          <a:solidFill>
            <a:srgbClr val="00294D"/>
          </a:solidFill>
          <a:ln w="12700" cap="flat" cmpd="sng">
            <a:solidFill>
              <a:srgbClr val="003C71"/>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a:solidFill>
                  <a:schemeClr val="lt2"/>
                </a:solidFill>
                <a:latin typeface="Calibri"/>
                <a:ea typeface="Calibri"/>
                <a:cs typeface="Calibri"/>
                <a:sym typeface="Calibri"/>
              </a:rPr>
              <a:t>2</a:t>
            </a:r>
            <a:endParaRPr sz="1800">
              <a:solidFill>
                <a:schemeClr val="lt2"/>
              </a:solidFill>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grpSp>
        <p:nvGrpSpPr>
          <p:cNvPr id="131" name="Google Shape;131;p4"/>
          <p:cNvGrpSpPr/>
          <p:nvPr/>
        </p:nvGrpSpPr>
        <p:grpSpPr>
          <a:xfrm>
            <a:off x="728160" y="1730934"/>
            <a:ext cx="10995025" cy="4382247"/>
            <a:chOff x="626289" y="1222158"/>
            <a:chExt cx="12175153" cy="4382247"/>
          </a:xfrm>
        </p:grpSpPr>
        <p:grpSp>
          <p:nvGrpSpPr>
            <p:cNvPr id="132" name="Google Shape;132;p4"/>
            <p:cNvGrpSpPr/>
            <p:nvPr/>
          </p:nvGrpSpPr>
          <p:grpSpPr>
            <a:xfrm>
              <a:off x="626289" y="1222158"/>
              <a:ext cx="5604381" cy="4382247"/>
              <a:chOff x="428461" y="984376"/>
              <a:chExt cx="5484073" cy="4382247"/>
            </a:xfrm>
          </p:grpSpPr>
          <p:sp>
            <p:nvSpPr>
              <p:cNvPr id="133" name="Google Shape;133;p4"/>
              <p:cNvSpPr/>
              <p:nvPr/>
            </p:nvSpPr>
            <p:spPr>
              <a:xfrm>
                <a:off x="428461" y="984376"/>
                <a:ext cx="3902978" cy="4382247"/>
              </a:xfrm>
              <a:prstGeom prst="roundRect">
                <a:avLst>
                  <a:gd name="adj" fmla="val 0"/>
                </a:avLst>
              </a:prstGeom>
              <a:noFill/>
              <a:ln w="19050">
                <a:solidFill>
                  <a:schemeClr val="accent1"/>
                </a:solidFill>
              </a:ln>
            </p:spPr>
            <p:txBody>
              <a:bodyPr spcFirstLastPara="1" wrap="square" lIns="91425" tIns="45700" rIns="91425" bIns="45700" anchor="ctr" anchorCtr="0">
                <a:noAutofit/>
              </a:bodyPr>
              <a:lstStyle/>
              <a:p>
                <a:pPr marL="0" marR="0" lvl="0" indent="0" algn="ctr" rtl="0">
                  <a:lnSpc>
                    <a:spcPct val="120000"/>
                  </a:lnSpc>
                  <a:spcBef>
                    <a:spcPts val="0"/>
                  </a:spcBef>
                  <a:spcAft>
                    <a:spcPts val="0"/>
                  </a:spcAft>
                  <a:buClr>
                    <a:schemeClr val="lt1"/>
                  </a:buClr>
                  <a:buSzPts val="1500"/>
                  <a:buFont typeface="Calibri"/>
                  <a:buNone/>
                </a:pPr>
                <a:endParaRPr sz="1500" b="0" i="0" u="none" strike="noStrike" cap="none">
                  <a:solidFill>
                    <a:srgbClr val="FEFFFF"/>
                  </a:solidFill>
                  <a:latin typeface="OblikW01-Bold" panose="02000503000000020004" pitchFamily="50" charset="0"/>
                  <a:sym typeface="Arial"/>
                </a:endParaRPr>
              </a:p>
            </p:txBody>
          </p:sp>
          <p:pic>
            <p:nvPicPr>
              <p:cNvPr id="135" name="Google Shape;135;p4"/>
              <p:cNvPicPr preferRelativeResize="0"/>
              <p:nvPr/>
            </p:nvPicPr>
            <p:blipFill rotWithShape="1">
              <a:blip r:embed="rId3">
                <a:alphaModFix/>
              </a:blip>
              <a:srcRect/>
              <a:stretch/>
            </p:blipFill>
            <p:spPr>
              <a:xfrm rot="5400000">
                <a:off x="5173063" y="1550367"/>
                <a:ext cx="911418" cy="567524"/>
              </a:xfrm>
              <a:prstGeom prst="rect">
                <a:avLst/>
              </a:prstGeom>
              <a:noFill/>
              <a:ln>
                <a:noFill/>
              </a:ln>
            </p:spPr>
          </p:pic>
        </p:grpSp>
        <p:sp>
          <p:nvSpPr>
            <p:cNvPr id="137" name="Google Shape;137;p4"/>
            <p:cNvSpPr/>
            <p:nvPr/>
          </p:nvSpPr>
          <p:spPr>
            <a:xfrm>
              <a:off x="4842190" y="1222158"/>
              <a:ext cx="3865976" cy="4382247"/>
            </a:xfrm>
            <a:prstGeom prst="roundRect">
              <a:avLst>
                <a:gd name="adj" fmla="val 0"/>
              </a:avLst>
            </a:prstGeom>
            <a:noFill/>
            <a:ln w="19050">
              <a:solidFill>
                <a:schemeClr val="accent1"/>
              </a:solidFill>
            </a:ln>
          </p:spPr>
          <p:txBody>
            <a:bodyPr spcFirstLastPara="1" wrap="square" lIns="91425" tIns="45700" rIns="91425" bIns="45700" anchor="ctr" anchorCtr="0">
              <a:noAutofit/>
            </a:bodyPr>
            <a:lstStyle/>
            <a:p>
              <a:pPr marL="0" marR="0" lvl="0" indent="0" algn="ctr" rtl="0">
                <a:lnSpc>
                  <a:spcPct val="120000"/>
                </a:lnSpc>
                <a:spcBef>
                  <a:spcPts val="0"/>
                </a:spcBef>
                <a:spcAft>
                  <a:spcPts val="0"/>
                </a:spcAft>
                <a:buClr>
                  <a:schemeClr val="lt1"/>
                </a:buClr>
                <a:buSzPts val="1500"/>
                <a:buFont typeface="Calibri"/>
                <a:buNone/>
              </a:pPr>
              <a:endParaRPr sz="1500" b="0" i="0" u="none" strike="noStrike" cap="none">
                <a:solidFill>
                  <a:srgbClr val="FEFFFF"/>
                </a:solidFill>
                <a:latin typeface="OblikW01-Bold" panose="02000503000000020004" pitchFamily="50" charset="0"/>
                <a:sym typeface="Arial"/>
              </a:endParaRPr>
            </a:p>
          </p:txBody>
        </p:sp>
        <p:sp>
          <p:nvSpPr>
            <p:cNvPr id="138" name="Google Shape;138;p4"/>
            <p:cNvSpPr/>
            <p:nvPr/>
          </p:nvSpPr>
          <p:spPr>
            <a:xfrm>
              <a:off x="8935466" y="1222158"/>
              <a:ext cx="3865976" cy="4382247"/>
            </a:xfrm>
            <a:prstGeom prst="roundRect">
              <a:avLst>
                <a:gd name="adj" fmla="val 0"/>
              </a:avLst>
            </a:prstGeom>
            <a:noFill/>
            <a:ln w="19050">
              <a:solidFill>
                <a:schemeClr val="accent1"/>
              </a:solidFill>
            </a:ln>
          </p:spPr>
          <p:txBody>
            <a:bodyPr spcFirstLastPara="1" wrap="square" lIns="91425" tIns="45700" rIns="91425" bIns="45700" anchor="ctr" anchorCtr="0">
              <a:noAutofit/>
            </a:bodyPr>
            <a:lstStyle/>
            <a:p>
              <a:pPr marL="0" marR="0" lvl="0" indent="0" algn="ctr" rtl="0">
                <a:lnSpc>
                  <a:spcPct val="120000"/>
                </a:lnSpc>
                <a:spcBef>
                  <a:spcPts val="0"/>
                </a:spcBef>
                <a:spcAft>
                  <a:spcPts val="0"/>
                </a:spcAft>
                <a:buClr>
                  <a:schemeClr val="lt1"/>
                </a:buClr>
                <a:buSzPts val="1500"/>
                <a:buFont typeface="Calibri"/>
                <a:buNone/>
              </a:pPr>
              <a:endParaRPr sz="1500" b="0" i="0" u="none" strike="noStrike" cap="none">
                <a:solidFill>
                  <a:srgbClr val="FEFFFF"/>
                </a:solidFill>
                <a:latin typeface="OblikW01-Bold" panose="02000503000000020004" pitchFamily="50" charset="0"/>
                <a:sym typeface="Arial"/>
              </a:endParaRPr>
            </a:p>
          </p:txBody>
        </p:sp>
      </p:grpSp>
      <p:sp>
        <p:nvSpPr>
          <p:cNvPr id="139" name="Google Shape;139;p4"/>
          <p:cNvSpPr txBox="1">
            <a:spLocks noGrp="1"/>
          </p:cNvSpPr>
          <p:nvPr>
            <p:ph type="title"/>
          </p:nvPr>
        </p:nvSpPr>
        <p:spPr>
          <a:xfrm>
            <a:off x="616474" y="388956"/>
            <a:ext cx="11121136" cy="55245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Clr>
                <a:schemeClr val="accent1"/>
              </a:buClr>
              <a:buSzPts val="2600"/>
              <a:buFont typeface="Arial"/>
              <a:buNone/>
            </a:pPr>
            <a:r>
              <a:rPr lang="fr-FR"/>
              <a:t>Une tradition d’innovations dans le domaine de l’ophtalmologie </a:t>
            </a:r>
            <a:endParaRPr lang="en-US"/>
          </a:p>
        </p:txBody>
      </p:sp>
      <p:sp>
        <p:nvSpPr>
          <p:cNvPr id="140" name="Google Shape;140;p4"/>
          <p:cNvSpPr/>
          <p:nvPr/>
        </p:nvSpPr>
        <p:spPr>
          <a:xfrm>
            <a:off x="947737" y="3419528"/>
            <a:ext cx="3382411" cy="2677616"/>
          </a:xfrm>
          <a:prstGeom prst="rect">
            <a:avLst/>
          </a:prstGeom>
          <a:noFill/>
          <a:ln>
            <a:noFill/>
          </a:ln>
        </p:spPr>
        <p:txBody>
          <a:bodyPr spcFirstLastPara="1" wrap="square" lIns="91425" tIns="45700" rIns="91425" bIns="45700" anchor="t" anchorCtr="0">
            <a:spAutoFit/>
          </a:bodyPr>
          <a:lstStyle/>
          <a:p>
            <a:pPr marL="285750" marR="0" lvl="0" indent="-285750" algn="l" rtl="0">
              <a:spcBef>
                <a:spcPts val="0"/>
              </a:spcBef>
              <a:spcAft>
                <a:spcPts val="0"/>
              </a:spcAft>
              <a:buClr>
                <a:srgbClr val="000000"/>
              </a:buClr>
              <a:buSzPts val="1600"/>
              <a:buFont typeface="Wingdings" pitchFamily="2" charset="2"/>
              <a:buChar char="Ø"/>
            </a:pPr>
            <a:r>
              <a:rPr lang="fr-FR" b="1" i="0" u="none" strike="noStrike" cap="none">
                <a:solidFill>
                  <a:srgbClr val="000000"/>
                </a:solidFill>
                <a:latin typeface="OblikW01-Light" panose="02000503000000020004" pitchFamily="50" charset="0"/>
                <a:sym typeface="Arial"/>
              </a:rPr>
              <a:t>Profil potentiellement différencié ciblant le </a:t>
            </a:r>
            <a:r>
              <a:rPr lang="fr-FR" b="1" u="none" strike="noStrike" cap="none">
                <a:solidFill>
                  <a:srgbClr val="000000"/>
                </a:solidFill>
                <a:latin typeface="OblikW01-Bold" panose="02000503000000020004" pitchFamily="2" charset="0"/>
                <a:sym typeface="Arial"/>
              </a:rPr>
              <a:t>marché mondial du glaucome </a:t>
            </a:r>
            <a:r>
              <a:rPr lang="fr-FR" b="1">
                <a:latin typeface="OblikW01-Bold" panose="02000503000000020004" pitchFamily="2" charset="0"/>
              </a:rPr>
              <a:t>de </a:t>
            </a:r>
            <a:r>
              <a:rPr lang="en-US" b="1">
                <a:latin typeface="OblikW01-Bold" panose="02000503000000020004" pitchFamily="2" charset="0"/>
              </a:rPr>
              <a:t>~$</a:t>
            </a:r>
            <a:r>
              <a:rPr lang="fr-FR" b="1">
                <a:latin typeface="OblikW01-Bold" panose="02000503000000020004" pitchFamily="2" charset="0"/>
              </a:rPr>
              <a:t>6 milliards </a:t>
            </a:r>
          </a:p>
          <a:p>
            <a:pPr marL="285750" marR="0" lvl="0" indent="-285750" algn="l" rtl="0">
              <a:spcBef>
                <a:spcPts val="0"/>
              </a:spcBef>
              <a:spcAft>
                <a:spcPts val="0"/>
              </a:spcAft>
              <a:buClr>
                <a:srgbClr val="000000"/>
              </a:buClr>
              <a:buSzPts val="1600"/>
              <a:buFont typeface="Wingdings" pitchFamily="2" charset="2"/>
              <a:buChar char="Ø"/>
            </a:pPr>
            <a:r>
              <a:rPr lang="fr-FR" b="1">
                <a:latin typeface="OblikW01-Bold" panose="02000503000000020004" pitchFamily="2" charset="0"/>
              </a:rPr>
              <a:t>Résultats positifs de la première étude</a:t>
            </a:r>
            <a:r>
              <a:rPr lang="fr-FR" b="1" baseline="30000">
                <a:latin typeface="OblikW01-Bold" panose="02000503000000020004" pitchFamily="2" charset="0"/>
              </a:rPr>
              <a:t>1</a:t>
            </a:r>
            <a:r>
              <a:rPr lang="fr-FR" b="1">
                <a:latin typeface="OblikW01-Bold" panose="02000503000000020004" pitchFamily="2" charset="0"/>
              </a:rPr>
              <a:t> de phase 3 Mont </a:t>
            </a:r>
            <a:r>
              <a:rPr lang="fr-FR" b="1" u="none" strike="noStrike" cap="none">
                <a:solidFill>
                  <a:srgbClr val="000000"/>
                </a:solidFill>
                <a:latin typeface="OblikW01-Bold" panose="02000503000000020004" pitchFamily="2" charset="0"/>
                <a:sym typeface="Arial"/>
              </a:rPr>
              <a:t>Blanc  </a:t>
            </a:r>
            <a:r>
              <a:rPr lang="fr-FR" b="1" u="none" strike="noStrike" cap="none">
                <a:solidFill>
                  <a:srgbClr val="000000"/>
                </a:solidFill>
                <a:latin typeface="OblikW01-Light" panose="02000503000000020004" pitchFamily="2" charset="0"/>
                <a:sym typeface="Arial"/>
              </a:rPr>
              <a:t>démontrant des propriétés compétitives de réduction de la pression intraoculaire </a:t>
            </a:r>
            <a:r>
              <a:rPr lang="fr-FR" b="1">
                <a:latin typeface="OblikW01-Light" panose="02000503000000020004" pitchFamily="2" charset="0"/>
              </a:rPr>
              <a:t>(PIO)</a:t>
            </a:r>
          </a:p>
          <a:p>
            <a:pPr marL="285750" marR="0" lvl="0" indent="-285750" algn="l" rtl="0">
              <a:spcBef>
                <a:spcPts val="0"/>
              </a:spcBef>
              <a:spcAft>
                <a:spcPts val="0"/>
              </a:spcAft>
              <a:buClr>
                <a:srgbClr val="000000"/>
              </a:buClr>
              <a:buSzPts val="1600"/>
              <a:buFont typeface="Wingdings" pitchFamily="2" charset="2"/>
              <a:buChar char="Ø"/>
            </a:pPr>
            <a:r>
              <a:rPr lang="fr-FR" b="1">
                <a:latin typeface="OblikW01-Bold" panose="02000503000000020004" pitchFamily="2" charset="0"/>
              </a:rPr>
              <a:t>Autres avantages, notamment sur la rétine, </a:t>
            </a:r>
            <a:r>
              <a:rPr lang="fr-FR" b="1" i="0" u="none" strike="noStrike" cap="none">
                <a:solidFill>
                  <a:srgbClr val="000000"/>
                </a:solidFill>
                <a:latin typeface="OblikW01-Light" panose="02000503000000020004" pitchFamily="50" charset="0"/>
                <a:sym typeface="Arial"/>
              </a:rPr>
              <a:t>constatés dans des modèles non cliniques</a:t>
            </a:r>
            <a:r>
              <a:rPr lang="fr-FR" b="1" i="0" u="none" strike="noStrike" cap="none" baseline="30000">
                <a:solidFill>
                  <a:srgbClr val="000000"/>
                </a:solidFill>
                <a:latin typeface="OblikW01-Light" panose="02000503000000020004" pitchFamily="50" charset="0"/>
                <a:sym typeface="Arial"/>
              </a:rPr>
              <a:t>2,3</a:t>
            </a:r>
            <a:r>
              <a:rPr lang="fr-FR" b="1" i="0" u="none" strike="noStrike" cap="none">
                <a:solidFill>
                  <a:srgbClr val="000000"/>
                </a:solidFill>
                <a:latin typeface="OblikW01-Light" panose="02000503000000020004" pitchFamily="50" charset="0"/>
                <a:sym typeface="Arial"/>
              </a:rPr>
              <a:t>, à étudier après les études de phase 3</a:t>
            </a:r>
          </a:p>
        </p:txBody>
      </p:sp>
      <p:sp>
        <p:nvSpPr>
          <p:cNvPr id="145" name="Google Shape;145;p4"/>
          <p:cNvSpPr/>
          <p:nvPr/>
        </p:nvSpPr>
        <p:spPr>
          <a:xfrm>
            <a:off x="8403602" y="3416620"/>
            <a:ext cx="3293097" cy="2462172"/>
          </a:xfrm>
          <a:prstGeom prst="rect">
            <a:avLst/>
          </a:prstGeom>
          <a:noFill/>
          <a:ln>
            <a:noFill/>
          </a:ln>
        </p:spPr>
        <p:txBody>
          <a:bodyPr spcFirstLastPara="1" wrap="square" lIns="91425" tIns="45700" rIns="91425" bIns="45700" anchor="t" anchorCtr="0">
            <a:spAutoFit/>
          </a:bodyPr>
          <a:lstStyle/>
          <a:p>
            <a:pPr marL="285750" marR="0" lvl="0" indent="-285750" algn="l" rtl="0">
              <a:spcBef>
                <a:spcPts val="0"/>
              </a:spcBef>
              <a:spcAft>
                <a:spcPts val="0"/>
              </a:spcAft>
              <a:buClr>
                <a:srgbClr val="000000"/>
              </a:buClr>
              <a:buSzPts val="1600"/>
              <a:buFont typeface="Wingdings" pitchFamily="2" charset="2"/>
              <a:buChar char="Ø"/>
            </a:pPr>
            <a:r>
              <a:rPr lang="fr-FR" b="1">
                <a:solidFill>
                  <a:srgbClr val="000000"/>
                </a:solidFill>
                <a:latin typeface="OblikW01-Bold" panose="02000503000000020004" pitchFamily="2" charset="0"/>
                <a:sym typeface="Arial"/>
              </a:rPr>
              <a:t>Deux produits approuvés </a:t>
            </a:r>
            <a:r>
              <a:rPr lang="fr-FR" b="1">
                <a:solidFill>
                  <a:srgbClr val="000000"/>
                </a:solidFill>
                <a:latin typeface="OblikW01-Light" panose="02000503000000020004" pitchFamily="50" charset="0"/>
                <a:sym typeface="Arial"/>
              </a:rPr>
              <a:t>par la FDA </a:t>
            </a:r>
            <a:r>
              <a:rPr lang="fr-FR" b="1">
                <a:latin typeface="OblikW01-Light" panose="02000503000000020004" pitchFamily="50" charset="0"/>
              </a:rPr>
              <a:t>américaine</a:t>
            </a:r>
          </a:p>
          <a:p>
            <a:pPr marL="285750" marR="0" lvl="0" indent="-285750" algn="l" rtl="0">
              <a:spcBef>
                <a:spcPts val="0"/>
              </a:spcBef>
              <a:spcAft>
                <a:spcPts val="0"/>
              </a:spcAft>
              <a:buClr>
                <a:srgbClr val="000000"/>
              </a:buClr>
              <a:buSzPts val="1600"/>
              <a:buFont typeface="Wingdings" pitchFamily="2" charset="2"/>
              <a:buChar char="Ø"/>
            </a:pPr>
            <a:r>
              <a:rPr lang="fr-FR" b="1">
                <a:solidFill>
                  <a:srgbClr val="000000"/>
                </a:solidFill>
                <a:latin typeface="OblikW01-Light" panose="02000503000000020004" pitchFamily="50" charset="0"/>
                <a:sym typeface="Arial"/>
              </a:rPr>
              <a:t>Une</a:t>
            </a:r>
            <a:r>
              <a:rPr lang="fr-FR">
                <a:solidFill>
                  <a:srgbClr val="000000"/>
                </a:solidFill>
                <a:latin typeface="OblikW01-Light" panose="02000503000000020004" pitchFamily="50" charset="0"/>
                <a:sym typeface="Arial"/>
              </a:rPr>
              <a:t> </a:t>
            </a:r>
            <a:r>
              <a:rPr lang="fr-FR" b="1">
                <a:solidFill>
                  <a:srgbClr val="000000"/>
                </a:solidFill>
                <a:latin typeface="OblikW01-Bold" panose="02000503000000020004" pitchFamily="2" charset="0"/>
                <a:sym typeface="Arial"/>
              </a:rPr>
              <a:t>expertise étendue en matière de développement</a:t>
            </a:r>
            <a:r>
              <a:rPr lang="fr-FR">
                <a:solidFill>
                  <a:srgbClr val="000000"/>
                </a:solidFill>
                <a:latin typeface="OblikW01-Light" panose="02000503000000020004" pitchFamily="50" charset="0"/>
                <a:sym typeface="Arial"/>
              </a:rPr>
              <a:t>, </a:t>
            </a:r>
            <a:r>
              <a:rPr lang="fr-FR" b="1">
                <a:solidFill>
                  <a:srgbClr val="000000"/>
                </a:solidFill>
                <a:latin typeface="OblikW01-Light" panose="02000503000000020004" pitchFamily="50" charset="0"/>
                <a:sym typeface="Arial"/>
              </a:rPr>
              <a:t>ayant permis la </a:t>
            </a:r>
            <a:r>
              <a:rPr lang="fr-FR" b="1">
                <a:latin typeface="OblikW01-Light" panose="02000503000000020004" pitchFamily="50" charset="0"/>
              </a:rPr>
              <a:t>création d’un portefeuille ciblé de produits </a:t>
            </a:r>
            <a:r>
              <a:rPr lang="fr-FR" b="1">
                <a:solidFill>
                  <a:srgbClr val="000000"/>
                </a:solidFill>
                <a:latin typeface="OblikW01-Light" panose="02000503000000020004" pitchFamily="50" charset="0"/>
                <a:sym typeface="Arial"/>
              </a:rPr>
              <a:t>et de candidats médicaments</a:t>
            </a:r>
          </a:p>
          <a:p>
            <a:pPr marL="285750" marR="0" lvl="0" indent="-285750" algn="l" rtl="0">
              <a:spcBef>
                <a:spcPts val="0"/>
              </a:spcBef>
              <a:spcAft>
                <a:spcPts val="0"/>
              </a:spcAft>
              <a:buClr>
                <a:srgbClr val="000000"/>
              </a:buClr>
              <a:buSzPts val="1600"/>
              <a:buFont typeface="Wingdings" pitchFamily="2" charset="2"/>
              <a:buChar char="Ø"/>
            </a:pPr>
            <a:r>
              <a:rPr lang="fr-FR" b="1">
                <a:latin typeface="OblikW01-Light" panose="02000503000000020004" pitchFamily="50" charset="0"/>
              </a:rPr>
              <a:t>De solides antécédents en matière de </a:t>
            </a:r>
            <a:r>
              <a:rPr lang="fr-FR" b="1">
                <a:latin typeface="OblikW01-Bold" panose="02000503000000020004" pitchFamily="2" charset="0"/>
              </a:rPr>
              <a:t>développement d'affaires </a:t>
            </a:r>
            <a:r>
              <a:rPr lang="fr-FR" b="1">
                <a:latin typeface="OblikW01-Light" panose="02000503000000020004" pitchFamily="50" charset="0"/>
              </a:rPr>
              <a:t>et de </a:t>
            </a:r>
            <a:r>
              <a:rPr lang="fr-FR" b="1">
                <a:latin typeface="OblikW01-Bold" panose="02000503000000020004" pitchFamily="2" charset="0"/>
              </a:rPr>
              <a:t>croissance externe </a:t>
            </a:r>
            <a:r>
              <a:rPr lang="fr-FR" b="1">
                <a:latin typeface="OblikW01-Light" panose="02000503000000020004" pitchFamily="50" charset="0"/>
              </a:rPr>
              <a:t>y compris via des fusions-acquisitions​</a:t>
            </a:r>
          </a:p>
        </p:txBody>
      </p:sp>
      <p:sp>
        <p:nvSpPr>
          <p:cNvPr id="147" name="Google Shape;147;p4"/>
          <p:cNvSpPr/>
          <p:nvPr/>
        </p:nvSpPr>
        <p:spPr>
          <a:xfrm>
            <a:off x="4590651" y="3412075"/>
            <a:ext cx="3491250" cy="2893059"/>
          </a:xfrm>
          <a:prstGeom prst="rect">
            <a:avLst/>
          </a:prstGeom>
          <a:noFill/>
          <a:ln>
            <a:noFill/>
          </a:ln>
        </p:spPr>
        <p:txBody>
          <a:bodyPr spcFirstLastPara="1" wrap="square" lIns="91425" tIns="45700" rIns="91425" bIns="45700" anchor="t" anchorCtr="0">
            <a:spAutoFit/>
          </a:bodyPr>
          <a:lstStyle/>
          <a:p>
            <a:pPr marL="285750" marR="0" lvl="0" indent="-285750" algn="l" rtl="0">
              <a:spcBef>
                <a:spcPts val="0"/>
              </a:spcBef>
              <a:spcAft>
                <a:spcPts val="0"/>
              </a:spcAft>
              <a:buClr>
                <a:srgbClr val="000000"/>
              </a:buClr>
              <a:buSzPts val="1600"/>
              <a:buFont typeface="Wingdings" pitchFamily="2" charset="2"/>
              <a:buChar char="Ø"/>
            </a:pPr>
            <a:r>
              <a:rPr lang="fr-FR" b="1" u="none" strike="noStrike" cap="none">
                <a:solidFill>
                  <a:srgbClr val="000000"/>
                </a:solidFill>
                <a:latin typeface="OblikW01-Bold" panose="02000503000000020004" pitchFamily="2" charset="0"/>
                <a:sym typeface="Arial"/>
              </a:rPr>
              <a:t>Croissance continue </a:t>
            </a:r>
            <a:r>
              <a:rPr lang="fr-FR" b="1">
                <a:latin typeface="OblikW01-Light" panose="02000503000000020004" pitchFamily="50" charset="0"/>
              </a:rPr>
              <a:t>des ventes de </a:t>
            </a:r>
            <a:r>
              <a:rPr lang="fr-FR" b="1" i="0" u="none" strike="noStrike" cap="none">
                <a:solidFill>
                  <a:srgbClr val="000000"/>
                </a:solidFill>
                <a:latin typeface="OblikW01-Light" panose="02000503000000020004" pitchFamily="50" charset="0"/>
                <a:sym typeface="Arial"/>
              </a:rPr>
              <a:t>VYZULTA</a:t>
            </a:r>
            <a:r>
              <a:rPr lang="fr-FR" b="1" i="0" u="none" strike="noStrike" cap="none" baseline="30000">
                <a:solidFill>
                  <a:srgbClr val="000000"/>
                </a:solidFill>
                <a:latin typeface="OblikW01-Light" panose="02000503000000020004" pitchFamily="50" charset="0"/>
                <a:sym typeface="Arial"/>
              </a:rPr>
              <a:t>®</a:t>
            </a:r>
            <a:r>
              <a:rPr lang="fr-FR" b="1" i="0" u="none" strike="noStrike" cap="none">
                <a:solidFill>
                  <a:srgbClr val="000000"/>
                </a:solidFill>
                <a:latin typeface="OblikW01-Light" panose="02000503000000020004" pitchFamily="50" charset="0"/>
                <a:sym typeface="Arial"/>
              </a:rPr>
              <a:t> par Bausch + </a:t>
            </a:r>
            <a:r>
              <a:rPr lang="fr-FR" b="1" i="0" u="none" strike="noStrike" cap="none" err="1">
                <a:solidFill>
                  <a:srgbClr val="000000"/>
                </a:solidFill>
                <a:latin typeface="OblikW01-Light" panose="02000503000000020004" pitchFamily="50" charset="0"/>
                <a:sym typeface="Arial"/>
              </a:rPr>
              <a:t>Lomb</a:t>
            </a:r>
            <a:r>
              <a:rPr lang="fr-FR" b="1" i="0" u="none" strike="noStrike" cap="none">
                <a:solidFill>
                  <a:srgbClr val="000000"/>
                </a:solidFill>
                <a:latin typeface="OblikW01-Light" panose="02000503000000020004" pitchFamily="50" charset="0"/>
                <a:sym typeface="Arial"/>
              </a:rPr>
              <a:t>, </a:t>
            </a:r>
            <a:r>
              <a:rPr lang="fr-FR" b="1">
                <a:latin typeface="OblikW01-Light" panose="02000503000000020004" pitchFamily="50" charset="0"/>
              </a:rPr>
              <a:t>(+12% au second trimestre 2024)</a:t>
            </a:r>
          </a:p>
          <a:p>
            <a:pPr marL="285750" marR="0" lvl="0" indent="-285750" algn="l" rtl="0">
              <a:spcBef>
                <a:spcPts val="0"/>
              </a:spcBef>
              <a:spcAft>
                <a:spcPts val="0"/>
              </a:spcAft>
              <a:buClr>
                <a:srgbClr val="000000"/>
              </a:buClr>
              <a:buSzPts val="1600"/>
              <a:buFont typeface="Wingdings" pitchFamily="2" charset="2"/>
              <a:buChar char="Ø"/>
            </a:pPr>
            <a:r>
              <a:rPr lang="fr-FR" b="1" i="0" u="none" strike="noStrike" cap="none">
                <a:solidFill>
                  <a:srgbClr val="000000"/>
                </a:solidFill>
                <a:latin typeface="OblikW01-Light" panose="02000503000000020004" pitchFamily="50" charset="0"/>
                <a:sym typeface="Arial"/>
              </a:rPr>
              <a:t>Partenariats pour le NCX 470 avec </a:t>
            </a:r>
            <a:r>
              <a:rPr lang="fr-FR" b="1" u="none" strike="noStrike" cap="none" err="1">
                <a:solidFill>
                  <a:srgbClr val="000000"/>
                </a:solidFill>
                <a:latin typeface="OblikW01-Bold" panose="02000503000000020004" pitchFamily="2" charset="0"/>
                <a:sym typeface="Arial"/>
              </a:rPr>
              <a:t>Kowa</a:t>
            </a:r>
            <a:r>
              <a:rPr lang="fr-FR" b="1" i="0" u="none" strike="noStrike" cap="none">
                <a:solidFill>
                  <a:srgbClr val="000000"/>
                </a:solidFill>
                <a:latin typeface="OblikW01-Light" panose="02000503000000020004" pitchFamily="50" charset="0"/>
                <a:sym typeface="Arial"/>
              </a:rPr>
              <a:t> au Japon et </a:t>
            </a:r>
            <a:r>
              <a:rPr lang="fr-FR" b="1" u="none" strike="noStrike" cap="none" err="1">
                <a:solidFill>
                  <a:srgbClr val="000000"/>
                </a:solidFill>
                <a:latin typeface="OblikW01-Bold" panose="02000503000000020004" pitchFamily="2" charset="0"/>
                <a:sym typeface="Arial"/>
              </a:rPr>
              <a:t>Ocumension</a:t>
            </a:r>
            <a:r>
              <a:rPr lang="fr-FR" b="1" u="none" strike="noStrike" cap="none">
                <a:solidFill>
                  <a:srgbClr val="000000"/>
                </a:solidFill>
                <a:latin typeface="OblikW01-Bold" panose="02000503000000020004" pitchFamily="2" charset="0"/>
                <a:sym typeface="Arial"/>
              </a:rPr>
              <a:t> </a:t>
            </a:r>
            <a:r>
              <a:rPr lang="fr-FR" b="1" u="none" strike="noStrike" cap="none" err="1">
                <a:solidFill>
                  <a:srgbClr val="000000"/>
                </a:solidFill>
                <a:latin typeface="OblikW01-Bold" panose="02000503000000020004" pitchFamily="2" charset="0"/>
                <a:sym typeface="Arial"/>
              </a:rPr>
              <a:t>Therapeutics</a:t>
            </a:r>
            <a:r>
              <a:rPr lang="fr-FR" b="1" i="0" u="none" strike="noStrike" cap="none">
                <a:solidFill>
                  <a:srgbClr val="000000"/>
                </a:solidFill>
                <a:latin typeface="OblikW01-Light" panose="02000503000000020004" pitchFamily="50" charset="0"/>
                <a:sym typeface="Arial"/>
              </a:rPr>
              <a:t> pour la Chine</a:t>
            </a:r>
          </a:p>
          <a:p>
            <a:pPr marL="285750" marR="0" lvl="0" indent="-285750" algn="l" rtl="0">
              <a:spcBef>
                <a:spcPts val="0"/>
              </a:spcBef>
              <a:spcAft>
                <a:spcPts val="0"/>
              </a:spcAft>
              <a:buClr>
                <a:srgbClr val="000000"/>
              </a:buClr>
              <a:buSzPts val="1600"/>
              <a:buFont typeface="Wingdings" pitchFamily="2" charset="2"/>
              <a:buChar char="Ø"/>
            </a:pPr>
            <a:r>
              <a:rPr lang="fr-FR" b="1" u="none" strike="noStrike" cap="none">
                <a:solidFill>
                  <a:schemeClr val="bg1"/>
                </a:solidFill>
                <a:latin typeface="OblikW01-Bold"/>
                <a:sym typeface="Arial"/>
              </a:rPr>
              <a:t>Récente a</a:t>
            </a:r>
            <a:r>
              <a:rPr lang="fr-FR" b="1" u="none" strike="noStrike" cap="none">
                <a:solidFill>
                  <a:srgbClr val="000000"/>
                </a:solidFill>
                <a:latin typeface="OblikW01-Bold"/>
                <a:sym typeface="Arial"/>
              </a:rPr>
              <a:t>pprobation </a:t>
            </a:r>
            <a:r>
              <a:rPr lang="fr-FR" b="1">
                <a:latin typeface="OblikW01-Bold"/>
              </a:rPr>
              <a:t>de</a:t>
            </a:r>
            <a:r>
              <a:rPr lang="fr-FR" b="1" u="none" strike="noStrike" cap="none">
                <a:solidFill>
                  <a:srgbClr val="000000"/>
                </a:solidFill>
                <a:latin typeface="OblikW01-Bold"/>
                <a:sym typeface="Arial"/>
              </a:rPr>
              <a:t> ZERVIATE en Chine </a:t>
            </a:r>
            <a:r>
              <a:rPr lang="fr-FR" b="1">
                <a:latin typeface="OblikW01-Light"/>
              </a:rPr>
              <a:t>via le partenariat </a:t>
            </a:r>
            <a:r>
              <a:rPr lang="fr-FR" b="1" i="0" u="none" strike="noStrike" cap="none">
                <a:solidFill>
                  <a:srgbClr val="000000"/>
                </a:solidFill>
                <a:latin typeface="OblikW01-Light"/>
                <a:sym typeface="Arial"/>
              </a:rPr>
              <a:t>avec </a:t>
            </a:r>
            <a:r>
              <a:rPr lang="fr-FR" b="1" i="0" u="none" strike="noStrike" cap="none" err="1">
                <a:solidFill>
                  <a:srgbClr val="000000"/>
                </a:solidFill>
                <a:latin typeface="OblikW01-Light"/>
                <a:sym typeface="Arial"/>
              </a:rPr>
              <a:t>Ocumension</a:t>
            </a:r>
            <a:r>
              <a:rPr lang="fr-FR" b="1" i="0" u="none" strike="noStrike" cap="none">
                <a:solidFill>
                  <a:srgbClr val="000000"/>
                </a:solidFill>
                <a:latin typeface="OblikW01-Light"/>
                <a:sym typeface="Arial"/>
              </a:rPr>
              <a:t> pour plusieurs produits </a:t>
            </a:r>
          </a:p>
          <a:p>
            <a:pPr marL="285750" indent="-285750">
              <a:buSzPts val="1600"/>
              <a:buFont typeface="Wingdings" pitchFamily="2" charset="2"/>
              <a:buChar char="Ø"/>
            </a:pPr>
            <a:r>
              <a:rPr lang="en-US">
                <a:solidFill>
                  <a:schemeClr val="bg1"/>
                </a:solidFill>
                <a:latin typeface="OblikW01-Light" panose="02000503000000020004" pitchFamily="50" charset="0"/>
              </a:rPr>
              <a:t>Accord de recherche exclusive </a:t>
            </a:r>
            <a:r>
              <a:rPr lang="en-US" err="1">
                <a:solidFill>
                  <a:schemeClr val="bg1"/>
                </a:solidFill>
                <a:latin typeface="OblikW01-Light" panose="02000503000000020004" pitchFamily="50" charset="0"/>
              </a:rPr>
              <a:t>incluant</a:t>
            </a:r>
            <a:r>
              <a:rPr lang="en-US">
                <a:solidFill>
                  <a:schemeClr val="bg1"/>
                </a:solidFill>
                <a:latin typeface="OblikW01-Light" panose="02000503000000020004" pitchFamily="50" charset="0"/>
              </a:rPr>
              <a:t> </a:t>
            </a:r>
            <a:r>
              <a:rPr lang="en-US" err="1">
                <a:solidFill>
                  <a:schemeClr val="bg1"/>
                </a:solidFill>
                <a:latin typeface="OblikW01-Light" panose="02000503000000020004" pitchFamily="50" charset="0"/>
              </a:rPr>
              <a:t>une</a:t>
            </a:r>
            <a:r>
              <a:rPr lang="en-US">
                <a:solidFill>
                  <a:schemeClr val="bg1"/>
                </a:solidFill>
                <a:latin typeface="OblikW01-Light" panose="02000503000000020004" pitchFamily="50" charset="0"/>
              </a:rPr>
              <a:t> option de </a:t>
            </a:r>
            <a:r>
              <a:rPr lang="en-US" err="1">
                <a:solidFill>
                  <a:schemeClr val="bg1"/>
                </a:solidFill>
                <a:latin typeface="OblikW01-Light" panose="02000503000000020004" pitchFamily="50" charset="0"/>
              </a:rPr>
              <a:t>licence</a:t>
            </a:r>
            <a:r>
              <a:rPr lang="en-US">
                <a:solidFill>
                  <a:schemeClr val="bg1"/>
                </a:solidFill>
                <a:latin typeface="OblikW01-Light" panose="02000503000000020004" pitchFamily="50" charset="0"/>
              </a:rPr>
              <a:t> </a:t>
            </a:r>
            <a:r>
              <a:rPr lang="en-US" err="1">
                <a:solidFill>
                  <a:schemeClr val="bg1"/>
                </a:solidFill>
                <a:latin typeface="OblikW01-Light" panose="02000503000000020004" pitchFamily="50" charset="0"/>
              </a:rPr>
              <a:t>mondiale</a:t>
            </a:r>
            <a:r>
              <a:rPr lang="en-US">
                <a:solidFill>
                  <a:schemeClr val="bg1"/>
                </a:solidFill>
                <a:latin typeface="OblikW01-Light" panose="02000503000000020004" pitchFamily="50" charset="0"/>
              </a:rPr>
              <a:t> avec </a:t>
            </a:r>
            <a:r>
              <a:rPr lang="en-US" sz="1400" err="1">
                <a:solidFill>
                  <a:schemeClr val="bg1"/>
                </a:solidFill>
                <a:latin typeface="OblikW01-Bold" panose="02000503000000020004" pitchFamily="50" charset="0"/>
              </a:rPr>
              <a:t>Glaukos</a:t>
            </a:r>
            <a:r>
              <a:rPr lang="en-US" sz="1400">
                <a:solidFill>
                  <a:schemeClr val="bg1"/>
                </a:solidFill>
                <a:latin typeface="OblikW01-Light" panose="02000503000000020004" pitchFamily="50" charset="0"/>
              </a:rPr>
              <a:t> pour NCX 1728</a:t>
            </a:r>
          </a:p>
          <a:p>
            <a:pPr marL="285750" marR="0" lvl="0" indent="-285750" algn="l" rtl="0">
              <a:spcBef>
                <a:spcPts val="0"/>
              </a:spcBef>
              <a:spcAft>
                <a:spcPts val="0"/>
              </a:spcAft>
              <a:buClr>
                <a:srgbClr val="000000"/>
              </a:buClr>
              <a:buSzPts val="1600"/>
              <a:buFont typeface="Wingdings" pitchFamily="2" charset="2"/>
              <a:buChar char="Ø"/>
            </a:pPr>
            <a:endParaRPr lang="fr-FR" b="1" i="0" u="none" strike="noStrike" cap="none">
              <a:solidFill>
                <a:srgbClr val="000000"/>
              </a:solidFill>
              <a:latin typeface="OblikW01-Light"/>
            </a:endParaRPr>
          </a:p>
        </p:txBody>
      </p:sp>
      <p:sp>
        <p:nvSpPr>
          <p:cNvPr id="148" name="Google Shape;148;p4"/>
          <p:cNvSpPr txBox="1">
            <a:spLocks noGrp="1"/>
          </p:cNvSpPr>
          <p:nvPr>
            <p:ph type="body" idx="2"/>
          </p:nvPr>
        </p:nvSpPr>
        <p:spPr>
          <a:xfrm>
            <a:off x="681940" y="6249708"/>
            <a:ext cx="3853477" cy="608292"/>
          </a:xfrm>
          <a:prstGeom prst="rect">
            <a:avLst/>
          </a:prstGeom>
          <a:noFill/>
          <a:ln>
            <a:noFill/>
          </a:ln>
        </p:spPr>
        <p:txBody>
          <a:bodyPr spcFirstLastPara="1" wrap="square" lIns="91425" tIns="45700" rIns="91425" bIns="45700" anchor="ctr" anchorCtr="0">
            <a:noAutofit/>
          </a:bodyPr>
          <a:lstStyle/>
          <a:p>
            <a:pPr marL="228600" lvl="0" indent="-228600" algn="l" rtl="0">
              <a:lnSpc>
                <a:spcPct val="100000"/>
              </a:lnSpc>
              <a:spcBef>
                <a:spcPts val="0"/>
              </a:spcBef>
              <a:spcAft>
                <a:spcPts val="0"/>
              </a:spcAft>
              <a:buClr>
                <a:srgbClr val="7F7F7F"/>
              </a:buClr>
              <a:buSzPts val="800"/>
              <a:buAutoNum type="arabicPeriod"/>
            </a:pPr>
            <a:r>
              <a:rPr lang="fr-FR" sz="900">
                <a:ea typeface="Arial"/>
                <a:sym typeface="Arial"/>
              </a:rPr>
              <a:t>Communiqué de presse de Nicox, 31 octobre 2022</a:t>
            </a:r>
          </a:p>
          <a:p>
            <a:pPr marL="228600" lvl="0" indent="-228600" algn="l" rtl="0">
              <a:lnSpc>
                <a:spcPct val="100000"/>
              </a:lnSpc>
              <a:spcBef>
                <a:spcPts val="0"/>
              </a:spcBef>
              <a:spcAft>
                <a:spcPts val="0"/>
              </a:spcAft>
              <a:buClr>
                <a:srgbClr val="7F7F7F"/>
              </a:buClr>
              <a:buSzPts val="800"/>
              <a:buAutoNum type="arabicPeriod"/>
            </a:pPr>
            <a:r>
              <a:rPr lang="fr-FR" sz="900">
                <a:ea typeface="Arial"/>
                <a:sym typeface="Arial"/>
              </a:rPr>
              <a:t>Bastia et al., J </a:t>
            </a:r>
            <a:r>
              <a:rPr lang="fr-FR" sz="900" err="1">
                <a:ea typeface="Arial"/>
                <a:sym typeface="Arial"/>
              </a:rPr>
              <a:t>Ocul</a:t>
            </a:r>
            <a:r>
              <a:rPr lang="fr-FR" sz="900">
                <a:ea typeface="Arial"/>
                <a:sym typeface="Arial"/>
              </a:rPr>
              <a:t> </a:t>
            </a:r>
            <a:r>
              <a:rPr lang="fr-FR" sz="900" err="1">
                <a:ea typeface="Arial"/>
                <a:sym typeface="Arial"/>
              </a:rPr>
              <a:t>Pharmacol</a:t>
            </a:r>
            <a:r>
              <a:rPr lang="fr-FR" sz="900">
                <a:ea typeface="Arial"/>
                <a:sym typeface="Arial"/>
              </a:rPr>
              <a:t> </a:t>
            </a:r>
            <a:r>
              <a:rPr lang="fr-FR" sz="900" err="1">
                <a:ea typeface="Arial"/>
                <a:sym typeface="Arial"/>
              </a:rPr>
              <a:t>Ther</a:t>
            </a:r>
            <a:r>
              <a:rPr lang="fr-FR" sz="900">
                <a:ea typeface="Arial"/>
                <a:sym typeface="Arial"/>
              </a:rPr>
              <a:t>. 2022, 38: 496-504</a:t>
            </a:r>
          </a:p>
          <a:p>
            <a:pPr marL="228600" lvl="0" indent="-228600" algn="l" rtl="0">
              <a:lnSpc>
                <a:spcPct val="100000"/>
              </a:lnSpc>
              <a:spcBef>
                <a:spcPts val="0"/>
              </a:spcBef>
              <a:spcAft>
                <a:spcPts val="0"/>
              </a:spcAft>
              <a:buClr>
                <a:srgbClr val="7F7F7F"/>
              </a:buClr>
              <a:buSzPts val="800"/>
              <a:buAutoNum type="arabicPeriod"/>
            </a:pPr>
            <a:r>
              <a:rPr lang="fr-FR" sz="900" err="1">
                <a:ea typeface="Arial"/>
                <a:sym typeface="Arial"/>
              </a:rPr>
              <a:t>Sgambellone</a:t>
            </a:r>
            <a:r>
              <a:rPr lang="fr-FR" sz="900">
                <a:ea typeface="Arial"/>
                <a:sym typeface="Arial"/>
              </a:rPr>
              <a:t> et al., </a:t>
            </a:r>
            <a:r>
              <a:rPr lang="fr-FR" sz="900" err="1">
                <a:ea typeface="Arial"/>
                <a:sym typeface="Arial"/>
              </a:rPr>
              <a:t>Transl</a:t>
            </a:r>
            <a:r>
              <a:rPr lang="fr-FR" sz="900">
                <a:ea typeface="Arial"/>
                <a:sym typeface="Arial"/>
              </a:rPr>
              <a:t> Vis </a:t>
            </a:r>
            <a:r>
              <a:rPr lang="fr-FR" sz="900" err="1">
                <a:ea typeface="Arial"/>
                <a:sym typeface="Arial"/>
              </a:rPr>
              <a:t>Sci</a:t>
            </a:r>
            <a:r>
              <a:rPr lang="fr-FR" sz="900">
                <a:ea typeface="Arial"/>
                <a:sym typeface="Arial"/>
              </a:rPr>
              <a:t> </a:t>
            </a:r>
            <a:r>
              <a:rPr lang="fr-FR" sz="900" err="1">
                <a:ea typeface="Arial"/>
                <a:sym typeface="Arial"/>
              </a:rPr>
              <a:t>Technol</a:t>
            </a:r>
            <a:r>
              <a:rPr lang="fr-FR" sz="900">
                <a:ea typeface="Arial"/>
                <a:sym typeface="Arial"/>
              </a:rPr>
              <a:t>. 2023, 1;12(9):22.</a:t>
            </a:r>
          </a:p>
          <a:p>
            <a:pPr marL="228600" lvl="0" indent="-228600" algn="l" rtl="0">
              <a:lnSpc>
                <a:spcPct val="100000"/>
              </a:lnSpc>
              <a:spcBef>
                <a:spcPts val="0"/>
              </a:spcBef>
              <a:spcAft>
                <a:spcPts val="0"/>
              </a:spcAft>
              <a:buClr>
                <a:srgbClr val="7F7F7F"/>
              </a:buClr>
              <a:buSzPts val="800"/>
              <a:buAutoNum type="arabicPeriod"/>
            </a:pPr>
            <a:endParaRPr lang="en-US" sz="900">
              <a:ea typeface="Arial"/>
              <a:sym typeface="Arial"/>
            </a:endParaRPr>
          </a:p>
        </p:txBody>
      </p:sp>
      <p:sp>
        <p:nvSpPr>
          <p:cNvPr id="150" name="Google Shape;150;p4"/>
          <p:cNvSpPr txBox="1">
            <a:spLocks noGrp="1"/>
          </p:cNvSpPr>
          <p:nvPr>
            <p:ph type="body" idx="3"/>
          </p:nvPr>
        </p:nvSpPr>
        <p:spPr>
          <a:xfrm>
            <a:off x="838199" y="938727"/>
            <a:ext cx="10877549" cy="559537"/>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Clr>
                <a:srgbClr val="F15D22"/>
              </a:buClr>
              <a:buSzPts val="2000"/>
              <a:buNone/>
            </a:pPr>
            <a:r>
              <a:rPr lang="fr-FR" sz="2000" b="1">
                <a:solidFill>
                  <a:srgbClr val="F15D22"/>
                </a:solidFill>
              </a:rPr>
              <a:t>NCX 470, un </a:t>
            </a:r>
            <a:r>
              <a:rPr lang="fr-FR" b="1">
                <a:solidFill>
                  <a:srgbClr val="F15D22"/>
                </a:solidFill>
              </a:rPr>
              <a:t>candidat médicament déjà </a:t>
            </a:r>
            <a:r>
              <a:rPr lang="fr-FR" sz="2000" b="1">
                <a:solidFill>
                  <a:srgbClr val="F15D22"/>
                </a:solidFill>
              </a:rPr>
              <a:t>largement validé et en route vers des </a:t>
            </a:r>
            <a:r>
              <a:rPr lang="fr-FR" b="1">
                <a:solidFill>
                  <a:srgbClr val="F15D22"/>
                </a:solidFill>
              </a:rPr>
              <a:t>demandes d’autorisation </a:t>
            </a:r>
            <a:r>
              <a:rPr lang="fr-FR" sz="2000" b="1">
                <a:solidFill>
                  <a:srgbClr val="F15D22"/>
                </a:solidFill>
              </a:rPr>
              <a:t>de mise sur le marché aux États-Unis et en Chine</a:t>
            </a:r>
          </a:p>
        </p:txBody>
      </p:sp>
      <p:sp>
        <p:nvSpPr>
          <p:cNvPr id="2" name="Google Shape;115;p3">
            <a:extLst>
              <a:ext uri="{FF2B5EF4-FFF2-40B4-BE49-F238E27FC236}">
                <a16:creationId xmlns:a16="http://schemas.microsoft.com/office/drawing/2014/main" id="{044D881A-4EE7-7EAA-ACCF-01E6F076F4CF}"/>
              </a:ext>
            </a:extLst>
          </p:cNvPr>
          <p:cNvSpPr txBox="1">
            <a:spLocks/>
          </p:cNvSpPr>
          <p:nvPr/>
        </p:nvSpPr>
        <p:spPr>
          <a:xfrm>
            <a:off x="919163" y="1860549"/>
            <a:ext cx="3192390" cy="1454631"/>
          </a:xfrm>
          <a:prstGeom prst="rect">
            <a:avLst/>
          </a:prstGeom>
          <a:gradFill flip="none" rotWithShape="1">
            <a:gsLst>
              <a:gs pos="0">
                <a:srgbClr val="F15D22"/>
              </a:gs>
              <a:gs pos="49000">
                <a:srgbClr val="00539B"/>
              </a:gs>
            </a:gsLst>
            <a:lin ang="0" scaled="0"/>
            <a:tileRect/>
          </a:gra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L="457200" marR="0" lvl="0" indent="-228600" algn="ctr" rtl="0">
              <a:lnSpc>
                <a:spcPct val="111111"/>
              </a:lnSpc>
              <a:spcBef>
                <a:spcPts val="0"/>
              </a:spcBef>
              <a:spcAft>
                <a:spcPts val="0"/>
              </a:spcAft>
              <a:buClr>
                <a:srgbClr val="FFFFFF"/>
              </a:buClr>
              <a:buSzPts val="1800"/>
              <a:buFont typeface="Arial"/>
              <a:buNone/>
              <a:defRPr sz="1800" b="0" i="0" u="none" strike="noStrike" cap="none">
                <a:solidFill>
                  <a:srgbClr val="FFFFFF"/>
                </a:solidFill>
                <a:latin typeface="OblikW01-Bold" panose="02000503000000020004" pitchFamily="50" charset="0"/>
                <a:ea typeface="OblikW01-Bold" panose="02000503000000020004" pitchFamily="50" charset="0"/>
                <a:cs typeface="Arial"/>
                <a:sym typeface="Arial"/>
              </a:defRPr>
            </a:lvl1pPr>
            <a:lvl2pPr marL="914400" marR="0" lvl="1" indent="-228600" algn="l" rtl="0">
              <a:lnSpc>
                <a:spcPct val="112500"/>
              </a:lnSpc>
              <a:spcBef>
                <a:spcPts val="600"/>
              </a:spcBef>
              <a:spcAft>
                <a:spcPts val="0"/>
              </a:spcAft>
              <a:buClr>
                <a:srgbClr val="FFFFFF"/>
              </a:buClr>
              <a:buSzPts val="1600"/>
              <a:buFont typeface="Arial"/>
              <a:buNone/>
              <a:defRPr sz="1600" b="0" i="0" u="none" strike="noStrike" cap="none">
                <a:solidFill>
                  <a:srgbClr val="FFFFFF"/>
                </a:solidFill>
                <a:latin typeface="Arial"/>
                <a:ea typeface="Arial"/>
                <a:cs typeface="Arial"/>
                <a:sym typeface="Arial"/>
              </a:defRPr>
            </a:lvl2pPr>
            <a:lvl3pPr marL="1371600" marR="0" lvl="2" indent="-228600" algn="l" rtl="0">
              <a:lnSpc>
                <a:spcPct val="114285"/>
              </a:lnSpc>
              <a:spcBef>
                <a:spcPts val="600"/>
              </a:spcBef>
              <a:spcAft>
                <a:spcPts val="0"/>
              </a:spcAft>
              <a:buClr>
                <a:srgbClr val="FFFFFF"/>
              </a:buClr>
              <a:buSzPts val="1400"/>
              <a:buFont typeface="Arial"/>
              <a:buNone/>
              <a:defRPr sz="1400" b="0" i="0" u="none" strike="noStrike" cap="none">
                <a:solidFill>
                  <a:srgbClr val="FFFFFF"/>
                </a:solidFill>
                <a:latin typeface="Arial"/>
                <a:ea typeface="Arial"/>
                <a:cs typeface="Arial"/>
                <a:sym typeface="Arial"/>
              </a:defRPr>
            </a:lvl3pPr>
            <a:lvl4pPr marL="1828800" marR="0" lvl="3" indent="-228600" algn="l" rtl="0">
              <a:lnSpc>
                <a:spcPct val="116666"/>
              </a:lnSpc>
              <a:spcBef>
                <a:spcPts val="600"/>
              </a:spcBef>
              <a:spcAft>
                <a:spcPts val="0"/>
              </a:spcAft>
              <a:buClr>
                <a:srgbClr val="FFFFFF"/>
              </a:buClr>
              <a:buSzPts val="1200"/>
              <a:buFont typeface="Arial"/>
              <a:buNone/>
              <a:defRPr sz="1200" b="0" i="0" u="none" strike="noStrike" cap="none">
                <a:solidFill>
                  <a:srgbClr val="FFFFFF"/>
                </a:solidFill>
                <a:latin typeface="Arial"/>
                <a:ea typeface="Arial"/>
                <a:cs typeface="Arial"/>
                <a:sym typeface="Arial"/>
              </a:defRPr>
            </a:lvl4pPr>
            <a:lvl5pPr marL="2286000" marR="0" lvl="4" indent="-228600" algn="l" rtl="0">
              <a:lnSpc>
                <a:spcPct val="90000"/>
              </a:lnSpc>
              <a:spcBef>
                <a:spcPts val="600"/>
              </a:spcBef>
              <a:spcAft>
                <a:spcPts val="0"/>
              </a:spcAft>
              <a:buClr>
                <a:srgbClr val="FFFFFF"/>
              </a:buClr>
              <a:buSzPts val="1800"/>
              <a:buFont typeface="Arial"/>
              <a:buNone/>
              <a:defRPr sz="1800" b="0" i="0" u="none" strike="noStrike" cap="none">
                <a:solidFill>
                  <a:srgbClr val="FFFFFF"/>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0" lvl="0" indent="0">
              <a:lnSpc>
                <a:spcPct val="120000"/>
              </a:lnSpc>
              <a:buClr>
                <a:srgbClr val="FEFFFF"/>
              </a:buClr>
              <a:buSzPts val="1600"/>
            </a:pPr>
            <a:r>
              <a:rPr lang="fr-FR" sz="1600" b="1" i="0" u="none" strike="noStrike" cap="none">
                <a:solidFill>
                  <a:schemeClr val="bg2"/>
                </a:solidFill>
                <a:latin typeface="OblikW01-Bold" panose="02000503000000020004" pitchFamily="50" charset="0"/>
                <a:sym typeface="Arial"/>
              </a:rPr>
              <a:t>Valeur commerciale du NCX 470, principal </a:t>
            </a:r>
            <a:r>
              <a:rPr lang="fr-FR" sz="1600" b="1">
                <a:solidFill>
                  <a:schemeClr val="bg2"/>
                </a:solidFill>
              </a:rPr>
              <a:t>actif de Nicox</a:t>
            </a:r>
            <a:r>
              <a:rPr lang="fr-FR" sz="1600" b="1" i="0" u="none" strike="noStrike" cap="none">
                <a:solidFill>
                  <a:schemeClr val="bg2"/>
                </a:solidFill>
                <a:latin typeface="OblikW01-Bold" panose="02000503000000020004" pitchFamily="50" charset="0"/>
                <a:sym typeface="Arial"/>
              </a:rPr>
              <a:t>, à un stade avancé de développement de phase 3</a:t>
            </a:r>
          </a:p>
        </p:txBody>
      </p:sp>
      <p:sp>
        <p:nvSpPr>
          <p:cNvPr id="3" name="Google Shape;115;p3">
            <a:extLst>
              <a:ext uri="{FF2B5EF4-FFF2-40B4-BE49-F238E27FC236}">
                <a16:creationId xmlns:a16="http://schemas.microsoft.com/office/drawing/2014/main" id="{945460B6-9148-30EE-5B67-3CDA4C9351B7}"/>
              </a:ext>
            </a:extLst>
          </p:cNvPr>
          <p:cNvSpPr txBox="1">
            <a:spLocks/>
          </p:cNvSpPr>
          <p:nvPr/>
        </p:nvSpPr>
        <p:spPr>
          <a:xfrm>
            <a:off x="4679000" y="1860549"/>
            <a:ext cx="3192390" cy="1454631"/>
          </a:xfrm>
          <a:prstGeom prst="rect">
            <a:avLst/>
          </a:prstGeom>
          <a:gradFill flip="none" rotWithShape="1">
            <a:gsLst>
              <a:gs pos="0">
                <a:srgbClr val="F15D22"/>
              </a:gs>
              <a:gs pos="49000">
                <a:srgbClr val="00539B"/>
              </a:gs>
            </a:gsLst>
            <a:lin ang="0" scaled="0"/>
            <a:tileRect/>
          </a:gra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L="457200" marR="0" lvl="0" indent="-228600" algn="ctr" rtl="0">
              <a:lnSpc>
                <a:spcPct val="111111"/>
              </a:lnSpc>
              <a:spcBef>
                <a:spcPts val="0"/>
              </a:spcBef>
              <a:spcAft>
                <a:spcPts val="0"/>
              </a:spcAft>
              <a:buClr>
                <a:srgbClr val="FFFFFF"/>
              </a:buClr>
              <a:buSzPts val="1800"/>
              <a:buFont typeface="Arial"/>
              <a:buNone/>
              <a:defRPr sz="1800" b="0" i="0" u="none" strike="noStrike" cap="none">
                <a:solidFill>
                  <a:srgbClr val="FFFFFF"/>
                </a:solidFill>
                <a:latin typeface="OblikW01-Bold" panose="02000503000000020004" pitchFamily="50" charset="0"/>
                <a:ea typeface="OblikW01-Bold" panose="02000503000000020004" pitchFamily="50" charset="0"/>
                <a:cs typeface="Arial"/>
                <a:sym typeface="Arial"/>
              </a:defRPr>
            </a:lvl1pPr>
            <a:lvl2pPr marL="914400" marR="0" lvl="1" indent="-228600" algn="l" rtl="0">
              <a:lnSpc>
                <a:spcPct val="112500"/>
              </a:lnSpc>
              <a:spcBef>
                <a:spcPts val="600"/>
              </a:spcBef>
              <a:spcAft>
                <a:spcPts val="0"/>
              </a:spcAft>
              <a:buClr>
                <a:srgbClr val="FFFFFF"/>
              </a:buClr>
              <a:buSzPts val="1600"/>
              <a:buFont typeface="Arial"/>
              <a:buNone/>
              <a:defRPr sz="1600" b="0" i="0" u="none" strike="noStrike" cap="none">
                <a:solidFill>
                  <a:srgbClr val="FFFFFF"/>
                </a:solidFill>
                <a:latin typeface="Arial"/>
                <a:ea typeface="Arial"/>
                <a:cs typeface="Arial"/>
                <a:sym typeface="Arial"/>
              </a:defRPr>
            </a:lvl2pPr>
            <a:lvl3pPr marL="1371600" marR="0" lvl="2" indent="-228600" algn="l" rtl="0">
              <a:lnSpc>
                <a:spcPct val="114285"/>
              </a:lnSpc>
              <a:spcBef>
                <a:spcPts val="600"/>
              </a:spcBef>
              <a:spcAft>
                <a:spcPts val="0"/>
              </a:spcAft>
              <a:buClr>
                <a:srgbClr val="FFFFFF"/>
              </a:buClr>
              <a:buSzPts val="1400"/>
              <a:buFont typeface="Arial"/>
              <a:buNone/>
              <a:defRPr sz="1400" b="0" i="0" u="none" strike="noStrike" cap="none">
                <a:solidFill>
                  <a:srgbClr val="FFFFFF"/>
                </a:solidFill>
                <a:latin typeface="Arial"/>
                <a:ea typeface="Arial"/>
                <a:cs typeface="Arial"/>
                <a:sym typeface="Arial"/>
              </a:defRPr>
            </a:lvl3pPr>
            <a:lvl4pPr marL="1828800" marR="0" lvl="3" indent="-228600" algn="l" rtl="0">
              <a:lnSpc>
                <a:spcPct val="116666"/>
              </a:lnSpc>
              <a:spcBef>
                <a:spcPts val="600"/>
              </a:spcBef>
              <a:spcAft>
                <a:spcPts val="0"/>
              </a:spcAft>
              <a:buClr>
                <a:srgbClr val="FFFFFF"/>
              </a:buClr>
              <a:buSzPts val="1200"/>
              <a:buFont typeface="Arial"/>
              <a:buNone/>
              <a:defRPr sz="1200" b="0" i="0" u="none" strike="noStrike" cap="none">
                <a:solidFill>
                  <a:srgbClr val="FFFFFF"/>
                </a:solidFill>
                <a:latin typeface="Arial"/>
                <a:ea typeface="Arial"/>
                <a:cs typeface="Arial"/>
                <a:sym typeface="Arial"/>
              </a:defRPr>
            </a:lvl4pPr>
            <a:lvl5pPr marL="2286000" marR="0" lvl="4" indent="-228600" algn="l" rtl="0">
              <a:lnSpc>
                <a:spcPct val="90000"/>
              </a:lnSpc>
              <a:spcBef>
                <a:spcPts val="600"/>
              </a:spcBef>
              <a:spcAft>
                <a:spcPts val="0"/>
              </a:spcAft>
              <a:buClr>
                <a:srgbClr val="FFFFFF"/>
              </a:buClr>
              <a:buSzPts val="1800"/>
              <a:buFont typeface="Arial"/>
              <a:buNone/>
              <a:defRPr sz="1800" b="0" i="0" u="none" strike="noStrike" cap="none">
                <a:solidFill>
                  <a:srgbClr val="FFFFFF"/>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0" marR="0" lvl="0" indent="0" algn="ctr" rtl="0">
              <a:lnSpc>
                <a:spcPct val="120000"/>
              </a:lnSpc>
              <a:spcBef>
                <a:spcPts val="0"/>
              </a:spcBef>
              <a:spcAft>
                <a:spcPts val="0"/>
              </a:spcAft>
              <a:buClr>
                <a:srgbClr val="FEFFFF"/>
              </a:buClr>
              <a:buSzPts val="1600"/>
              <a:buFont typeface="Arial"/>
              <a:buNone/>
            </a:pPr>
            <a:r>
              <a:rPr lang="fr-FR" sz="1600" b="1" i="0" u="none" strike="noStrike" cap="none">
                <a:solidFill>
                  <a:schemeClr val="bg2"/>
                </a:solidFill>
                <a:latin typeface="OblikW01-Bold" panose="02000503000000020004" pitchFamily="50" charset="0"/>
                <a:sym typeface="Arial"/>
              </a:rPr>
              <a:t>Partenariats internationaux avec des </a:t>
            </a:r>
            <a:r>
              <a:rPr lang="fr-FR" sz="1600" b="1">
                <a:solidFill>
                  <a:schemeClr val="bg2"/>
                </a:solidFill>
              </a:rPr>
              <a:t>acteurs de premier plan en ophtalmologie</a:t>
            </a:r>
          </a:p>
        </p:txBody>
      </p:sp>
      <p:sp>
        <p:nvSpPr>
          <p:cNvPr id="5" name="Google Shape;115;p3">
            <a:extLst>
              <a:ext uri="{FF2B5EF4-FFF2-40B4-BE49-F238E27FC236}">
                <a16:creationId xmlns:a16="http://schemas.microsoft.com/office/drawing/2014/main" id="{12F2A39A-8A09-41BF-92A7-56FEB450F3FC}"/>
              </a:ext>
            </a:extLst>
          </p:cNvPr>
          <p:cNvSpPr txBox="1">
            <a:spLocks/>
          </p:cNvSpPr>
          <p:nvPr/>
        </p:nvSpPr>
        <p:spPr>
          <a:xfrm>
            <a:off x="8374213" y="1867461"/>
            <a:ext cx="3192390" cy="1454631"/>
          </a:xfrm>
          <a:prstGeom prst="rect">
            <a:avLst/>
          </a:prstGeom>
          <a:gradFill flip="none" rotWithShape="1">
            <a:gsLst>
              <a:gs pos="0">
                <a:srgbClr val="F15D22"/>
              </a:gs>
              <a:gs pos="49000">
                <a:srgbClr val="00539B"/>
              </a:gs>
            </a:gsLst>
            <a:lin ang="0" scaled="0"/>
            <a:tileRect/>
          </a:gra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L="457200" marR="0" lvl="0" indent="-228600" algn="ctr" rtl="0">
              <a:lnSpc>
                <a:spcPct val="111111"/>
              </a:lnSpc>
              <a:spcBef>
                <a:spcPts val="0"/>
              </a:spcBef>
              <a:spcAft>
                <a:spcPts val="0"/>
              </a:spcAft>
              <a:buClr>
                <a:srgbClr val="FFFFFF"/>
              </a:buClr>
              <a:buSzPts val="1800"/>
              <a:buFont typeface="Arial"/>
              <a:buNone/>
              <a:defRPr sz="1800" b="0" i="0" u="none" strike="noStrike" cap="none">
                <a:solidFill>
                  <a:srgbClr val="FFFFFF"/>
                </a:solidFill>
                <a:latin typeface="OblikW01-Bold" panose="02000503000000020004" pitchFamily="50" charset="0"/>
                <a:ea typeface="OblikW01-Bold" panose="02000503000000020004" pitchFamily="50" charset="0"/>
                <a:cs typeface="Arial"/>
                <a:sym typeface="Arial"/>
              </a:defRPr>
            </a:lvl1pPr>
            <a:lvl2pPr marL="914400" marR="0" lvl="1" indent="-228600" algn="l" rtl="0">
              <a:lnSpc>
                <a:spcPct val="112500"/>
              </a:lnSpc>
              <a:spcBef>
                <a:spcPts val="600"/>
              </a:spcBef>
              <a:spcAft>
                <a:spcPts val="0"/>
              </a:spcAft>
              <a:buClr>
                <a:srgbClr val="FFFFFF"/>
              </a:buClr>
              <a:buSzPts val="1600"/>
              <a:buFont typeface="Arial"/>
              <a:buNone/>
              <a:defRPr sz="1600" b="0" i="0" u="none" strike="noStrike" cap="none">
                <a:solidFill>
                  <a:srgbClr val="FFFFFF"/>
                </a:solidFill>
                <a:latin typeface="Arial"/>
                <a:ea typeface="Arial"/>
                <a:cs typeface="Arial"/>
                <a:sym typeface="Arial"/>
              </a:defRPr>
            </a:lvl2pPr>
            <a:lvl3pPr marL="1371600" marR="0" lvl="2" indent="-228600" algn="l" rtl="0">
              <a:lnSpc>
                <a:spcPct val="114285"/>
              </a:lnSpc>
              <a:spcBef>
                <a:spcPts val="600"/>
              </a:spcBef>
              <a:spcAft>
                <a:spcPts val="0"/>
              </a:spcAft>
              <a:buClr>
                <a:srgbClr val="FFFFFF"/>
              </a:buClr>
              <a:buSzPts val="1400"/>
              <a:buFont typeface="Arial"/>
              <a:buNone/>
              <a:defRPr sz="1400" b="0" i="0" u="none" strike="noStrike" cap="none">
                <a:solidFill>
                  <a:srgbClr val="FFFFFF"/>
                </a:solidFill>
                <a:latin typeface="Arial"/>
                <a:ea typeface="Arial"/>
                <a:cs typeface="Arial"/>
                <a:sym typeface="Arial"/>
              </a:defRPr>
            </a:lvl3pPr>
            <a:lvl4pPr marL="1828800" marR="0" lvl="3" indent="-228600" algn="l" rtl="0">
              <a:lnSpc>
                <a:spcPct val="116666"/>
              </a:lnSpc>
              <a:spcBef>
                <a:spcPts val="600"/>
              </a:spcBef>
              <a:spcAft>
                <a:spcPts val="0"/>
              </a:spcAft>
              <a:buClr>
                <a:srgbClr val="FFFFFF"/>
              </a:buClr>
              <a:buSzPts val="1200"/>
              <a:buFont typeface="Arial"/>
              <a:buNone/>
              <a:defRPr sz="1200" b="0" i="0" u="none" strike="noStrike" cap="none">
                <a:solidFill>
                  <a:srgbClr val="FFFFFF"/>
                </a:solidFill>
                <a:latin typeface="Arial"/>
                <a:ea typeface="Arial"/>
                <a:cs typeface="Arial"/>
                <a:sym typeface="Arial"/>
              </a:defRPr>
            </a:lvl4pPr>
            <a:lvl5pPr marL="2286000" marR="0" lvl="4" indent="-228600" algn="l" rtl="0">
              <a:lnSpc>
                <a:spcPct val="90000"/>
              </a:lnSpc>
              <a:spcBef>
                <a:spcPts val="600"/>
              </a:spcBef>
              <a:spcAft>
                <a:spcPts val="0"/>
              </a:spcAft>
              <a:buClr>
                <a:srgbClr val="FFFFFF"/>
              </a:buClr>
              <a:buSzPts val="1800"/>
              <a:buFont typeface="Arial"/>
              <a:buNone/>
              <a:defRPr sz="1800" b="0" i="0" u="none" strike="noStrike" cap="none">
                <a:solidFill>
                  <a:srgbClr val="FFFFFF"/>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0" marR="0" lvl="0" indent="0" algn="ctr" rtl="0">
              <a:lnSpc>
                <a:spcPct val="120000"/>
              </a:lnSpc>
              <a:spcBef>
                <a:spcPts val="0"/>
              </a:spcBef>
              <a:spcAft>
                <a:spcPts val="0"/>
              </a:spcAft>
              <a:buClr>
                <a:srgbClr val="FEFFFF"/>
              </a:buClr>
              <a:buSzPts val="1600"/>
              <a:buFont typeface="Arial"/>
              <a:buNone/>
            </a:pPr>
            <a:r>
              <a:rPr lang="fr-FR" sz="1600" b="1" i="0" u="none" strike="noStrike" cap="none">
                <a:solidFill>
                  <a:schemeClr val="bg2"/>
                </a:solidFill>
                <a:latin typeface="OblikW01-Bold" panose="02000503000000020004" pitchFamily="50" charset="0"/>
                <a:sym typeface="Arial"/>
              </a:rPr>
              <a:t>Une riche expérience             en ophtalmologie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60" name="Google Shape;160;p5"/>
          <p:cNvSpPr txBox="1">
            <a:spLocks noGrp="1"/>
          </p:cNvSpPr>
          <p:nvPr>
            <p:ph type="title"/>
          </p:nvPr>
        </p:nvSpPr>
        <p:spPr>
          <a:xfrm>
            <a:off x="613151" y="388620"/>
            <a:ext cx="11201400" cy="55245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Clr>
                <a:schemeClr val="accent1"/>
              </a:buClr>
              <a:buSzPts val="2600"/>
              <a:buFont typeface="Arial"/>
              <a:buNone/>
            </a:pPr>
            <a:r>
              <a:rPr lang="fr-FR"/>
              <a:t>Etapes importantes à venir</a:t>
            </a:r>
          </a:p>
        </p:txBody>
      </p:sp>
      <p:sp>
        <p:nvSpPr>
          <p:cNvPr id="161" name="Google Shape;161;p5"/>
          <p:cNvSpPr txBox="1">
            <a:spLocks noGrp="1"/>
          </p:cNvSpPr>
          <p:nvPr>
            <p:ph type="body" idx="3"/>
          </p:nvPr>
        </p:nvSpPr>
        <p:spPr>
          <a:xfrm>
            <a:off x="834611" y="961954"/>
            <a:ext cx="11201400" cy="552450"/>
          </a:xfrm>
          <a:prstGeom prst="rect">
            <a:avLst/>
          </a:prstGeom>
          <a:noFill/>
          <a:ln>
            <a:noFill/>
          </a:ln>
        </p:spPr>
        <p:txBody>
          <a:bodyPr spcFirstLastPara="1" wrap="square" lIns="91425" tIns="45700" rIns="91425" bIns="45700" anchor="ctr" anchorCtr="0">
            <a:noAutofit/>
          </a:bodyPr>
          <a:lstStyle/>
          <a:p>
            <a:pPr marL="0" indent="0"/>
            <a:r>
              <a:rPr lang="fr-FR" b="1">
                <a:solidFill>
                  <a:srgbClr val="F15D22"/>
                </a:solidFill>
                <a:latin typeface="OblikW01-Light"/>
              </a:rPr>
              <a:t>Plusieurs étapes importantes à franchir en 2024 et 2025</a:t>
            </a:r>
          </a:p>
        </p:txBody>
      </p:sp>
      <p:grpSp>
        <p:nvGrpSpPr>
          <p:cNvPr id="162" name="Google Shape;162;p5"/>
          <p:cNvGrpSpPr/>
          <p:nvPr/>
        </p:nvGrpSpPr>
        <p:grpSpPr>
          <a:xfrm>
            <a:off x="748914" y="2020961"/>
            <a:ext cx="10884286" cy="2632304"/>
            <a:chOff x="748914" y="1186140"/>
            <a:chExt cx="12052528" cy="3630505"/>
          </a:xfrm>
        </p:grpSpPr>
        <p:grpSp>
          <p:nvGrpSpPr>
            <p:cNvPr id="163" name="Google Shape;163;p5"/>
            <p:cNvGrpSpPr/>
            <p:nvPr/>
          </p:nvGrpSpPr>
          <p:grpSpPr>
            <a:xfrm>
              <a:off x="748914" y="1186140"/>
              <a:ext cx="3865975" cy="3630505"/>
              <a:chOff x="548454" y="948358"/>
              <a:chExt cx="3782985" cy="3630505"/>
            </a:xfrm>
          </p:grpSpPr>
          <p:sp>
            <p:nvSpPr>
              <p:cNvPr id="164" name="Google Shape;164;p5"/>
              <p:cNvSpPr/>
              <p:nvPr/>
            </p:nvSpPr>
            <p:spPr>
              <a:xfrm>
                <a:off x="548454" y="948358"/>
                <a:ext cx="3782985" cy="3630505"/>
              </a:xfrm>
              <a:prstGeom prst="rect">
                <a:avLst/>
              </a:prstGeom>
              <a:noFill/>
              <a:ln w="19050">
                <a:solidFill>
                  <a:schemeClr val="accent1"/>
                </a:solidFill>
              </a:ln>
            </p:spPr>
            <p:txBody>
              <a:bodyPr spcFirstLastPara="1" wrap="square" lIns="91425" tIns="45700" rIns="91425" bIns="45700" anchor="ctr" anchorCtr="0">
                <a:noAutofit/>
              </a:bodyPr>
              <a:lstStyle/>
              <a:p>
                <a:pPr marL="0" marR="0" lvl="0" indent="0" algn="ctr" rtl="0">
                  <a:lnSpc>
                    <a:spcPct val="120000"/>
                  </a:lnSpc>
                  <a:spcBef>
                    <a:spcPts val="0"/>
                  </a:spcBef>
                  <a:spcAft>
                    <a:spcPts val="0"/>
                  </a:spcAft>
                  <a:buClr>
                    <a:schemeClr val="lt1"/>
                  </a:buClr>
                  <a:buSzPts val="2200"/>
                  <a:buFont typeface="Calibri"/>
                  <a:buNone/>
                </a:pPr>
                <a:endParaRPr sz="2200" b="0" i="0" u="none" strike="noStrike" cap="none">
                  <a:solidFill>
                    <a:srgbClr val="FEFFFF"/>
                  </a:solidFill>
                  <a:latin typeface="Arial"/>
                  <a:ea typeface="Arial"/>
                  <a:cs typeface="Arial"/>
                  <a:sym typeface="Arial"/>
                </a:endParaRPr>
              </a:p>
            </p:txBody>
          </p:sp>
          <p:sp>
            <p:nvSpPr>
              <p:cNvPr id="165" name="Google Shape;165;p5"/>
              <p:cNvSpPr/>
              <p:nvPr/>
            </p:nvSpPr>
            <p:spPr>
              <a:xfrm>
                <a:off x="743799" y="1154491"/>
                <a:ext cx="3408719" cy="809504"/>
              </a:xfrm>
              <a:prstGeom prst="rect">
                <a:avLst/>
              </a:prstGeom>
              <a:gradFill>
                <a:gsLst>
                  <a:gs pos="100000">
                    <a:srgbClr val="0065C0"/>
                  </a:gs>
                  <a:gs pos="0">
                    <a:srgbClr val="5EB4FF"/>
                  </a:gs>
                </a:gsLst>
                <a:lin ang="0" scaled="1"/>
              </a:gradFill>
              <a:ln>
                <a:noFill/>
              </a:ln>
            </p:spPr>
            <p:txBody>
              <a:bodyPr spcFirstLastPara="1" wrap="square" lIns="91425" tIns="45700" rIns="91425" bIns="45700" anchor="ctr" anchorCtr="0">
                <a:noAutofit/>
              </a:bodyPr>
              <a:lstStyle/>
              <a:p>
                <a:pPr marL="0" marR="0" lvl="0" indent="0" algn="ctr" rtl="0">
                  <a:lnSpc>
                    <a:spcPct val="120000"/>
                  </a:lnSpc>
                  <a:spcBef>
                    <a:spcPts val="0"/>
                  </a:spcBef>
                  <a:spcAft>
                    <a:spcPts val="0"/>
                  </a:spcAft>
                  <a:buClr>
                    <a:schemeClr val="lt1"/>
                  </a:buClr>
                  <a:buSzPts val="2200"/>
                  <a:buFont typeface="Calibri"/>
                  <a:buNone/>
                </a:pPr>
                <a:endParaRPr sz="2200" b="0" i="0" u="none" strike="noStrike" cap="none">
                  <a:solidFill>
                    <a:srgbClr val="FEFFFF"/>
                  </a:solidFill>
                  <a:latin typeface="Arial"/>
                  <a:ea typeface="Arial"/>
                  <a:cs typeface="Arial"/>
                  <a:sym typeface="Arial"/>
                </a:endParaRPr>
              </a:p>
            </p:txBody>
          </p:sp>
          <p:sp>
            <p:nvSpPr>
              <p:cNvPr id="167" name="Google Shape;167;p5"/>
              <p:cNvSpPr/>
              <p:nvPr/>
            </p:nvSpPr>
            <p:spPr>
              <a:xfrm>
                <a:off x="1275688" y="1203050"/>
                <a:ext cx="2338711" cy="498558"/>
              </a:xfrm>
              <a:prstGeom prst="rect">
                <a:avLst/>
              </a:prstGeom>
              <a:noFill/>
              <a:ln>
                <a:noFill/>
              </a:ln>
            </p:spPr>
            <p:txBody>
              <a:bodyPr spcFirstLastPara="1" wrap="square" lIns="91425" tIns="45700" rIns="91425" bIns="45700" anchor="t" anchorCtr="0">
                <a:spAutoFit/>
              </a:bodyPr>
              <a:lstStyle/>
              <a:p>
                <a:pPr marL="0" marR="0" lvl="0" indent="0" algn="ctr" rtl="0">
                  <a:lnSpc>
                    <a:spcPct val="120000"/>
                  </a:lnSpc>
                  <a:spcBef>
                    <a:spcPts val="0"/>
                  </a:spcBef>
                  <a:spcAft>
                    <a:spcPts val="0"/>
                  </a:spcAft>
                  <a:buClr>
                    <a:srgbClr val="FEFFFF"/>
                  </a:buClr>
                  <a:buSzPts val="2200"/>
                  <a:buFont typeface="Arial"/>
                  <a:buNone/>
                </a:pPr>
                <a:r>
                  <a:rPr lang="en-US" sz="2200" i="0" u="none" strike="noStrike" cap="none">
                    <a:solidFill>
                      <a:srgbClr val="FEFFFF"/>
                    </a:solidFill>
                    <a:latin typeface="OblikW01-Bold" panose="02000503000000020004" pitchFamily="50" charset="0"/>
                    <a:sym typeface="Arial"/>
                  </a:rPr>
                  <a:t>NCX 470</a:t>
                </a:r>
                <a:endParaRPr>
                  <a:latin typeface="OblikW01-Bold" panose="02000503000000020004" pitchFamily="50" charset="0"/>
                </a:endParaRPr>
              </a:p>
            </p:txBody>
          </p:sp>
        </p:grpSp>
        <p:sp>
          <p:nvSpPr>
            <p:cNvPr id="168" name="Google Shape;168;p5"/>
            <p:cNvSpPr/>
            <p:nvPr/>
          </p:nvSpPr>
          <p:spPr>
            <a:xfrm>
              <a:off x="4842190" y="1186140"/>
              <a:ext cx="3865976" cy="3630505"/>
            </a:xfrm>
            <a:prstGeom prst="rect">
              <a:avLst/>
            </a:prstGeom>
            <a:noFill/>
            <a:ln w="19050">
              <a:solidFill>
                <a:schemeClr val="accent1"/>
              </a:solidFill>
            </a:ln>
          </p:spPr>
          <p:txBody>
            <a:bodyPr spcFirstLastPara="1" wrap="square" lIns="91425" tIns="45700" rIns="91425" bIns="45700" anchor="ctr" anchorCtr="0">
              <a:noAutofit/>
            </a:bodyPr>
            <a:lstStyle/>
            <a:p>
              <a:pPr marL="0" marR="0" lvl="0" indent="0" algn="ctr" rtl="0">
                <a:lnSpc>
                  <a:spcPct val="120000"/>
                </a:lnSpc>
                <a:spcBef>
                  <a:spcPts val="0"/>
                </a:spcBef>
                <a:spcAft>
                  <a:spcPts val="0"/>
                </a:spcAft>
                <a:buClr>
                  <a:schemeClr val="lt1"/>
                </a:buClr>
                <a:buSzPts val="2200"/>
                <a:buFont typeface="Calibri"/>
                <a:buNone/>
              </a:pPr>
              <a:endParaRPr sz="2200" b="0" i="0" u="none" strike="noStrike" cap="none">
                <a:solidFill>
                  <a:srgbClr val="FEFFFF"/>
                </a:solidFill>
                <a:latin typeface="Arial"/>
                <a:ea typeface="Arial"/>
                <a:cs typeface="Arial"/>
                <a:sym typeface="Arial"/>
              </a:endParaRPr>
            </a:p>
          </p:txBody>
        </p:sp>
        <p:sp>
          <p:nvSpPr>
            <p:cNvPr id="169" name="Google Shape;169;p5"/>
            <p:cNvSpPr/>
            <p:nvPr/>
          </p:nvSpPr>
          <p:spPr>
            <a:xfrm>
              <a:off x="8935466" y="1186140"/>
              <a:ext cx="3865976" cy="3630505"/>
            </a:xfrm>
            <a:prstGeom prst="rect">
              <a:avLst/>
            </a:prstGeom>
            <a:noFill/>
            <a:ln w="19050">
              <a:solidFill>
                <a:schemeClr val="accent1"/>
              </a:solidFill>
            </a:ln>
          </p:spPr>
          <p:txBody>
            <a:bodyPr spcFirstLastPara="1" wrap="square" lIns="91425" tIns="45700" rIns="91425" bIns="45700" anchor="ctr" anchorCtr="0">
              <a:noAutofit/>
            </a:bodyPr>
            <a:lstStyle/>
            <a:p>
              <a:pPr marL="0" marR="0" lvl="0" indent="0" algn="ctr" rtl="0">
                <a:lnSpc>
                  <a:spcPct val="120000"/>
                </a:lnSpc>
                <a:spcBef>
                  <a:spcPts val="0"/>
                </a:spcBef>
                <a:spcAft>
                  <a:spcPts val="0"/>
                </a:spcAft>
                <a:buClr>
                  <a:schemeClr val="lt1"/>
                </a:buClr>
                <a:buSzPts val="2200"/>
                <a:buFont typeface="Calibri"/>
                <a:buNone/>
              </a:pPr>
              <a:endParaRPr sz="2200" b="0" i="0" u="none" strike="noStrike" cap="none">
                <a:solidFill>
                  <a:srgbClr val="FEFFFF"/>
                </a:solidFill>
                <a:latin typeface="Arial"/>
                <a:ea typeface="Arial"/>
                <a:cs typeface="Arial"/>
                <a:sym typeface="Arial"/>
              </a:endParaRPr>
            </a:p>
          </p:txBody>
        </p:sp>
      </p:grpSp>
      <p:sp>
        <p:nvSpPr>
          <p:cNvPr id="172" name="Google Shape;172;p5"/>
          <p:cNvSpPr/>
          <p:nvPr/>
        </p:nvSpPr>
        <p:spPr>
          <a:xfrm>
            <a:off x="4618134" y="2167384"/>
            <a:ext cx="3145846" cy="586930"/>
          </a:xfrm>
          <a:prstGeom prst="rect">
            <a:avLst/>
          </a:prstGeom>
          <a:gradFill>
            <a:gsLst>
              <a:gs pos="100000">
                <a:srgbClr val="B33A09"/>
              </a:gs>
              <a:gs pos="0">
                <a:srgbClr val="F45F25"/>
              </a:gs>
            </a:gsLst>
            <a:lin ang="0" scaled="1"/>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500"/>
              <a:buFont typeface="Calibri"/>
              <a:buNone/>
            </a:pPr>
            <a:endParaRPr sz="1500" b="0" i="0" u="none" strike="noStrike" cap="none">
              <a:solidFill>
                <a:srgbClr val="FEFFFF"/>
              </a:solidFill>
              <a:latin typeface="Arial"/>
              <a:ea typeface="Arial"/>
              <a:cs typeface="Arial"/>
              <a:sym typeface="Arial"/>
            </a:endParaRPr>
          </a:p>
        </p:txBody>
      </p:sp>
      <p:sp>
        <p:nvSpPr>
          <p:cNvPr id="174" name="Google Shape;174;p5"/>
          <p:cNvSpPr/>
          <p:nvPr/>
        </p:nvSpPr>
        <p:spPr>
          <a:xfrm>
            <a:off x="4819098" y="2193066"/>
            <a:ext cx="2743917" cy="498558"/>
          </a:xfrm>
          <a:prstGeom prst="rect">
            <a:avLst/>
          </a:prstGeom>
          <a:noFill/>
          <a:ln>
            <a:noFill/>
          </a:ln>
        </p:spPr>
        <p:txBody>
          <a:bodyPr spcFirstLastPara="1" wrap="square" lIns="91425" tIns="45700" rIns="91425" bIns="45700" anchor="t" anchorCtr="0">
            <a:spAutoFit/>
          </a:bodyPr>
          <a:lstStyle/>
          <a:p>
            <a:pPr marL="0" marR="0" lvl="0" indent="0" algn="ctr" rtl="0">
              <a:lnSpc>
                <a:spcPct val="120000"/>
              </a:lnSpc>
              <a:spcBef>
                <a:spcPts val="0"/>
              </a:spcBef>
              <a:spcAft>
                <a:spcPts val="0"/>
              </a:spcAft>
              <a:buClr>
                <a:srgbClr val="FEFFFF"/>
              </a:buClr>
              <a:buSzPts val="2200"/>
              <a:buFont typeface="Arial"/>
              <a:buNone/>
            </a:pPr>
            <a:r>
              <a:rPr lang="en-US" sz="2200" i="0" u="none" strike="noStrike" cap="none">
                <a:solidFill>
                  <a:srgbClr val="FEFFFF"/>
                </a:solidFill>
                <a:latin typeface="OblikW01-Bold" panose="02000503000000020004" pitchFamily="50" charset="0"/>
                <a:sym typeface="Arial"/>
              </a:rPr>
              <a:t>ZERVIATE</a:t>
            </a:r>
            <a:endParaRPr>
              <a:latin typeface="OblikW01-Bold" panose="02000503000000020004" pitchFamily="50" charset="0"/>
            </a:endParaRPr>
          </a:p>
        </p:txBody>
      </p:sp>
      <p:sp>
        <p:nvSpPr>
          <p:cNvPr id="175" name="Google Shape;175;p5"/>
          <p:cNvSpPr/>
          <p:nvPr/>
        </p:nvSpPr>
        <p:spPr>
          <a:xfrm>
            <a:off x="8312936" y="2147526"/>
            <a:ext cx="3130150" cy="604107"/>
          </a:xfrm>
          <a:prstGeom prst="rect">
            <a:avLst/>
          </a:prstGeom>
          <a:gradFill>
            <a:gsLst>
              <a:gs pos="100000">
                <a:srgbClr val="004E4C"/>
              </a:gs>
              <a:gs pos="0">
                <a:srgbClr val="007F7F"/>
              </a:gs>
            </a:gsLst>
            <a:lin ang="0" scaled="1"/>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500"/>
              <a:buFont typeface="Calibri"/>
              <a:buNone/>
            </a:pPr>
            <a:endParaRPr sz="1500" b="0" i="0" u="none" strike="noStrike" cap="none">
              <a:solidFill>
                <a:srgbClr val="FEFFFF"/>
              </a:solidFill>
              <a:latin typeface="Arial"/>
              <a:ea typeface="Arial"/>
              <a:cs typeface="Arial"/>
              <a:sym typeface="Arial"/>
            </a:endParaRPr>
          </a:p>
        </p:txBody>
      </p:sp>
      <p:sp>
        <p:nvSpPr>
          <p:cNvPr id="177" name="Google Shape;177;p5"/>
          <p:cNvSpPr/>
          <p:nvPr/>
        </p:nvSpPr>
        <p:spPr>
          <a:xfrm>
            <a:off x="8306466" y="2198948"/>
            <a:ext cx="3109483" cy="498558"/>
          </a:xfrm>
          <a:prstGeom prst="rect">
            <a:avLst/>
          </a:prstGeom>
          <a:noFill/>
          <a:ln>
            <a:noFill/>
          </a:ln>
        </p:spPr>
        <p:txBody>
          <a:bodyPr spcFirstLastPara="1" wrap="square" lIns="91425" tIns="45700" rIns="91425" bIns="45700" anchor="t" anchorCtr="0">
            <a:spAutoFit/>
          </a:bodyPr>
          <a:lstStyle/>
          <a:p>
            <a:pPr marL="0" marR="0" lvl="0" indent="0" algn="ctr" rtl="0">
              <a:lnSpc>
                <a:spcPct val="120000"/>
              </a:lnSpc>
              <a:spcBef>
                <a:spcPts val="0"/>
              </a:spcBef>
              <a:spcAft>
                <a:spcPts val="0"/>
              </a:spcAft>
              <a:buClr>
                <a:srgbClr val="FEFFFF"/>
              </a:buClr>
              <a:buSzPts val="2200"/>
              <a:buFont typeface="Arial"/>
              <a:buNone/>
            </a:pPr>
            <a:r>
              <a:rPr lang="en-US" sz="2200" i="0" u="none" strike="noStrike" cap="none">
                <a:solidFill>
                  <a:srgbClr val="FEFFFF"/>
                </a:solidFill>
                <a:latin typeface="OblikW01-Bold" panose="02000503000000020004" pitchFamily="50" charset="0"/>
                <a:sym typeface="Arial"/>
              </a:rPr>
              <a:t>Société</a:t>
            </a:r>
            <a:endParaRPr sz="2200" i="0" u="none" strike="noStrike" cap="none">
              <a:solidFill>
                <a:srgbClr val="FEFFFF"/>
              </a:solidFill>
              <a:latin typeface="OblikW01-Bold" panose="02000503000000020004" pitchFamily="50" charset="0"/>
              <a:sym typeface="Arial"/>
            </a:endParaRPr>
          </a:p>
        </p:txBody>
      </p:sp>
      <p:sp>
        <p:nvSpPr>
          <p:cNvPr id="181" name="Google Shape;181;p5"/>
          <p:cNvSpPr/>
          <p:nvPr/>
        </p:nvSpPr>
        <p:spPr>
          <a:xfrm>
            <a:off x="929194" y="2846373"/>
            <a:ext cx="3283752" cy="1754286"/>
          </a:xfrm>
          <a:prstGeom prst="rect">
            <a:avLst/>
          </a:prstGeom>
          <a:noFill/>
          <a:ln>
            <a:noFill/>
          </a:ln>
        </p:spPr>
        <p:txBody>
          <a:bodyPr spcFirstLastPara="1" wrap="square" lIns="91425" tIns="45700" rIns="91425" bIns="45700" anchor="t" anchorCtr="0">
            <a:spAutoFit/>
          </a:bodyPr>
          <a:lstStyle/>
          <a:p>
            <a:pPr marL="285750" indent="-285750">
              <a:lnSpc>
                <a:spcPct val="150000"/>
              </a:lnSpc>
              <a:buSzPts val="1600"/>
              <a:buFont typeface="Wingdings" panose="05000000000000000000" pitchFamily="2" charset="2"/>
              <a:buChar char="v"/>
            </a:pPr>
            <a:r>
              <a:rPr lang="fr-FR" sz="1200">
                <a:latin typeface="OblikW01-Bold"/>
              </a:rPr>
              <a:t>Résultats de l'étude Denali au 2</a:t>
            </a:r>
            <a:r>
              <a:rPr lang="fr-FR" sz="1200" baseline="30000">
                <a:latin typeface="OblikW01-Bold"/>
              </a:rPr>
              <a:t>ème</a:t>
            </a:r>
            <a:r>
              <a:rPr lang="fr-FR" sz="1200">
                <a:latin typeface="OblikW01-Bold"/>
              </a:rPr>
              <a:t> semestre 2025</a:t>
            </a:r>
          </a:p>
          <a:p>
            <a:pPr marL="285750" indent="-285750">
              <a:lnSpc>
                <a:spcPct val="150000"/>
              </a:lnSpc>
              <a:buSzPts val="1600"/>
              <a:buFont typeface="Wingdings" panose="05000000000000000000" pitchFamily="2" charset="2"/>
              <a:buChar char="v"/>
            </a:pPr>
            <a:r>
              <a:rPr lang="fr-FR" sz="1200">
                <a:solidFill>
                  <a:schemeClr val="bg1"/>
                </a:solidFill>
                <a:latin typeface="OblikW01-Bold"/>
              </a:rPr>
              <a:t>Résultats de l’étude Whistler au 1</a:t>
            </a:r>
            <a:r>
              <a:rPr lang="fr-FR" sz="1200" baseline="30000">
                <a:solidFill>
                  <a:schemeClr val="bg1"/>
                </a:solidFill>
                <a:latin typeface="OblikW01-Bold"/>
              </a:rPr>
              <a:t>er</a:t>
            </a:r>
            <a:r>
              <a:rPr lang="fr-FR" sz="1200">
                <a:solidFill>
                  <a:schemeClr val="bg1"/>
                </a:solidFill>
                <a:latin typeface="OblikW01-Bold"/>
              </a:rPr>
              <a:t> trimestre 2025</a:t>
            </a:r>
          </a:p>
          <a:p>
            <a:pPr marL="285750" indent="-285750">
              <a:lnSpc>
                <a:spcPct val="150000"/>
              </a:lnSpc>
              <a:buSzPts val="1600"/>
              <a:buFont typeface="Wingdings" panose="05000000000000000000" pitchFamily="2" charset="2"/>
              <a:buChar char="v"/>
            </a:pPr>
            <a:r>
              <a:rPr lang="fr-FR" sz="1200">
                <a:latin typeface="OblikW01-Bold"/>
              </a:rPr>
              <a:t>Ventes mondiales estimées à plus de  $300 millions</a:t>
            </a:r>
            <a:r>
              <a:rPr lang="fr-FR" sz="1200" baseline="30000">
                <a:latin typeface="OblikW01-Bold"/>
              </a:rPr>
              <a:t>1</a:t>
            </a:r>
          </a:p>
        </p:txBody>
      </p:sp>
      <p:sp>
        <p:nvSpPr>
          <p:cNvPr id="183" name="Google Shape;183;p5"/>
          <p:cNvSpPr/>
          <p:nvPr/>
        </p:nvSpPr>
        <p:spPr>
          <a:xfrm>
            <a:off x="4618134" y="2907992"/>
            <a:ext cx="3193524" cy="646290"/>
          </a:xfrm>
          <a:prstGeom prst="rect">
            <a:avLst/>
          </a:prstGeom>
          <a:noFill/>
          <a:ln>
            <a:noFill/>
          </a:ln>
        </p:spPr>
        <p:txBody>
          <a:bodyPr spcFirstLastPara="1" wrap="square" lIns="91425" tIns="45700" rIns="91425" bIns="45700" anchor="t" anchorCtr="0">
            <a:spAutoFit/>
          </a:bodyPr>
          <a:lstStyle/>
          <a:p>
            <a:pPr marL="285750" indent="-285750">
              <a:lnSpc>
                <a:spcPct val="150000"/>
              </a:lnSpc>
              <a:buSzPts val="1600"/>
              <a:buFont typeface="Wingdings" pitchFamily="2" charset="2"/>
              <a:buChar char="v"/>
            </a:pPr>
            <a:r>
              <a:rPr lang="fr-FR" sz="1200">
                <a:solidFill>
                  <a:schemeClr val="bg1"/>
                </a:solidFill>
                <a:latin typeface="OblikW01-Bold" panose="02000503000000020004" pitchFamily="50" charset="0"/>
              </a:rPr>
              <a:t>Lancement à venir sur le marché en Chine </a:t>
            </a:r>
          </a:p>
        </p:txBody>
      </p:sp>
      <p:sp>
        <p:nvSpPr>
          <p:cNvPr id="4" name="Google Shape;323;p10">
            <a:extLst>
              <a:ext uri="{FF2B5EF4-FFF2-40B4-BE49-F238E27FC236}">
                <a16:creationId xmlns:a16="http://schemas.microsoft.com/office/drawing/2014/main" id="{17495B3F-4B28-333C-60FB-CF612F0FA15F}"/>
              </a:ext>
            </a:extLst>
          </p:cNvPr>
          <p:cNvSpPr txBox="1">
            <a:spLocks/>
          </p:cNvSpPr>
          <p:nvPr/>
        </p:nvSpPr>
        <p:spPr>
          <a:xfrm>
            <a:off x="495300" y="6159384"/>
            <a:ext cx="10291970" cy="387353"/>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L="457200" marR="0" lvl="0" indent="-228600" algn="l" rtl="0">
              <a:lnSpc>
                <a:spcPct val="250000"/>
              </a:lnSpc>
              <a:spcBef>
                <a:spcPts val="0"/>
              </a:spcBef>
              <a:spcAft>
                <a:spcPts val="0"/>
              </a:spcAft>
              <a:buClr>
                <a:srgbClr val="7F7F7F"/>
              </a:buClr>
              <a:buSzPts val="800"/>
              <a:buFont typeface="Arial"/>
              <a:buNone/>
              <a:defRPr sz="800" b="0" i="0" u="none" strike="noStrike" cap="none">
                <a:solidFill>
                  <a:srgbClr val="7F7F7F"/>
                </a:solidFill>
                <a:latin typeface="OblikW01-Light" panose="02000503000000020004" pitchFamily="50" charset="0"/>
                <a:ea typeface="OblikW01-Light" panose="02000503000000020004" pitchFamily="50" charset="0"/>
                <a:cs typeface="Arial"/>
                <a:sym typeface="Arial"/>
              </a:defRPr>
            </a:lvl1pPr>
            <a:lvl2pPr marL="914400" marR="0" lvl="1" indent="-228600" algn="l" rtl="0">
              <a:lnSpc>
                <a:spcPct val="225000"/>
              </a:lnSpc>
              <a:spcBef>
                <a:spcPts val="600"/>
              </a:spcBef>
              <a:spcAft>
                <a:spcPts val="0"/>
              </a:spcAft>
              <a:buClr>
                <a:srgbClr val="7F7F7F"/>
              </a:buClr>
              <a:buSzPts val="800"/>
              <a:buFont typeface="Arial"/>
              <a:buNone/>
              <a:defRPr sz="800" b="0" i="0" u="none" strike="noStrike" cap="none">
                <a:solidFill>
                  <a:srgbClr val="7F7F7F"/>
                </a:solidFill>
                <a:latin typeface="Arial"/>
                <a:ea typeface="Arial"/>
                <a:cs typeface="Arial"/>
                <a:sym typeface="Arial"/>
              </a:defRPr>
            </a:lvl2pPr>
            <a:lvl3pPr marL="1371600" marR="0" lvl="2" indent="-228600" algn="l" rtl="0">
              <a:lnSpc>
                <a:spcPct val="200000"/>
              </a:lnSpc>
              <a:spcBef>
                <a:spcPts val="600"/>
              </a:spcBef>
              <a:spcAft>
                <a:spcPts val="0"/>
              </a:spcAft>
              <a:buClr>
                <a:srgbClr val="7F7F7F"/>
              </a:buClr>
              <a:buSzPts val="800"/>
              <a:buFont typeface="Arial"/>
              <a:buNone/>
              <a:defRPr sz="800" b="0" i="0" u="none" strike="noStrike" cap="none">
                <a:solidFill>
                  <a:srgbClr val="7F7F7F"/>
                </a:solidFill>
                <a:latin typeface="Arial"/>
                <a:ea typeface="Arial"/>
                <a:cs typeface="Arial"/>
                <a:sym typeface="Arial"/>
              </a:defRPr>
            </a:lvl3pPr>
            <a:lvl4pPr marL="1828800" marR="0" lvl="3" indent="-228600" algn="l" rtl="0">
              <a:lnSpc>
                <a:spcPct val="175000"/>
              </a:lnSpc>
              <a:spcBef>
                <a:spcPts val="600"/>
              </a:spcBef>
              <a:spcAft>
                <a:spcPts val="0"/>
              </a:spcAft>
              <a:buClr>
                <a:srgbClr val="7F7F7F"/>
              </a:buClr>
              <a:buSzPts val="800"/>
              <a:buFont typeface="Arial"/>
              <a:buNone/>
              <a:defRPr sz="800" b="0" i="0" u="none" strike="noStrike" cap="none">
                <a:solidFill>
                  <a:srgbClr val="7F7F7F"/>
                </a:solidFill>
                <a:latin typeface="Arial"/>
                <a:ea typeface="Arial"/>
                <a:cs typeface="Arial"/>
                <a:sym typeface="Arial"/>
              </a:defRPr>
            </a:lvl4pPr>
            <a:lvl5pPr marL="2286000" marR="0" lvl="4" indent="-228600" algn="l" rtl="0">
              <a:lnSpc>
                <a:spcPct val="90000"/>
              </a:lnSpc>
              <a:spcBef>
                <a:spcPts val="600"/>
              </a:spcBef>
              <a:spcAft>
                <a:spcPts val="0"/>
              </a:spcAft>
              <a:buClr>
                <a:schemeClr val="dk1"/>
              </a:buClr>
              <a:buSzPts val="800"/>
              <a:buFont typeface="Arial"/>
              <a:buNone/>
              <a:defRPr sz="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228600">
              <a:lnSpc>
                <a:spcPct val="100000"/>
              </a:lnSpc>
              <a:buFont typeface="Calibri"/>
              <a:buAutoNum type="arabicPeriod"/>
            </a:pPr>
            <a:r>
              <a:rPr lang="fr-FR">
                <a:latin typeface="OblikW01-Light"/>
              </a:rPr>
              <a:t>Au minimum après 8 ans à compter du lancement commercial au Etats-Unis et en Chine</a:t>
            </a:r>
          </a:p>
        </p:txBody>
      </p:sp>
      <p:sp>
        <p:nvSpPr>
          <p:cNvPr id="5" name="Google Shape;183;p5">
            <a:extLst>
              <a:ext uri="{FF2B5EF4-FFF2-40B4-BE49-F238E27FC236}">
                <a16:creationId xmlns:a16="http://schemas.microsoft.com/office/drawing/2014/main" id="{7F60BC84-814B-0241-DB58-4FEF2A52DC20}"/>
              </a:ext>
            </a:extLst>
          </p:cNvPr>
          <p:cNvSpPr/>
          <p:nvPr/>
        </p:nvSpPr>
        <p:spPr>
          <a:xfrm>
            <a:off x="8290813" y="2882207"/>
            <a:ext cx="3193524" cy="1200288"/>
          </a:xfrm>
          <a:prstGeom prst="rect">
            <a:avLst/>
          </a:prstGeom>
          <a:noFill/>
          <a:ln>
            <a:noFill/>
          </a:ln>
        </p:spPr>
        <p:txBody>
          <a:bodyPr spcFirstLastPara="1" wrap="square" lIns="91425" tIns="45700" rIns="91425" bIns="45700" anchor="t" anchorCtr="0">
            <a:spAutoFit/>
          </a:bodyPr>
          <a:lstStyle/>
          <a:p>
            <a:pPr marL="285750" indent="-285750">
              <a:lnSpc>
                <a:spcPct val="150000"/>
              </a:lnSpc>
              <a:buSzPts val="1600"/>
              <a:buFont typeface="Wingdings" pitchFamily="2" charset="2"/>
              <a:buChar char="v"/>
            </a:pPr>
            <a:r>
              <a:rPr lang="fr-FR" sz="1200">
                <a:latin typeface="OblikW01-Bold" panose="02000503000000020004" pitchFamily="50" charset="0"/>
              </a:rPr>
              <a:t>Discussions en cours portant sur de futurs partenariats potentiels</a:t>
            </a:r>
          </a:p>
          <a:p>
            <a:pPr marL="285750" indent="-285750">
              <a:lnSpc>
                <a:spcPct val="150000"/>
              </a:lnSpc>
              <a:buSzPts val="1600"/>
              <a:buFont typeface="Wingdings" pitchFamily="2" charset="2"/>
              <a:buChar char="v"/>
            </a:pPr>
            <a:r>
              <a:rPr lang="fr-FR" sz="1200">
                <a:solidFill>
                  <a:schemeClr val="bg1"/>
                </a:solidFill>
                <a:latin typeface="OblikW01-Bold"/>
              </a:rPr>
              <a:t>Potentielle levée d’option de licence par </a:t>
            </a:r>
            <a:r>
              <a:rPr lang="fr-FR" sz="1200" err="1">
                <a:solidFill>
                  <a:schemeClr val="bg1"/>
                </a:solidFill>
                <a:latin typeface="OblikW01-Bold"/>
              </a:rPr>
              <a:t>Glaukos</a:t>
            </a:r>
            <a:r>
              <a:rPr lang="fr-FR" sz="1200">
                <a:solidFill>
                  <a:schemeClr val="bg1"/>
                </a:solidFill>
                <a:latin typeface="OblikW01-Bold"/>
              </a:rPr>
              <a:t> pour NCX 1728</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09">
          <a:extLst>
            <a:ext uri="{FF2B5EF4-FFF2-40B4-BE49-F238E27FC236}">
              <a16:creationId xmlns:a16="http://schemas.microsoft.com/office/drawing/2014/main" id="{EAB0963F-8C44-6EA9-B508-9D3E7E0D654A}"/>
            </a:ext>
          </a:extLst>
        </p:cNvPr>
        <p:cNvGrpSpPr/>
        <p:nvPr/>
      </p:nvGrpSpPr>
      <p:grpSpPr>
        <a:xfrm>
          <a:off x="0" y="0"/>
          <a:ext cx="0" cy="0"/>
          <a:chOff x="0" y="0"/>
          <a:chExt cx="0" cy="0"/>
        </a:xfrm>
      </p:grpSpPr>
      <p:graphicFrame>
        <p:nvGraphicFramePr>
          <p:cNvPr id="210" name="Google Shape;210;p7">
            <a:extLst>
              <a:ext uri="{FF2B5EF4-FFF2-40B4-BE49-F238E27FC236}">
                <a16:creationId xmlns:a16="http://schemas.microsoft.com/office/drawing/2014/main" id="{60187B59-8945-BA45-7AD4-73ABA0A843BC}"/>
              </a:ext>
            </a:extLst>
          </p:cNvPr>
          <p:cNvGraphicFramePr/>
          <p:nvPr>
            <p:extLst>
              <p:ext uri="{D42A27DB-BD31-4B8C-83A1-F6EECF244321}">
                <p14:modId xmlns:p14="http://schemas.microsoft.com/office/powerpoint/2010/main" val="3474528774"/>
              </p:ext>
            </p:extLst>
          </p:nvPr>
        </p:nvGraphicFramePr>
        <p:xfrm>
          <a:off x="419100" y="906388"/>
          <a:ext cx="11782424" cy="5977386"/>
        </p:xfrm>
        <a:graphic>
          <a:graphicData uri="http://schemas.openxmlformats.org/drawingml/2006/table">
            <a:tbl>
              <a:tblPr firstRow="1" bandRow="1">
                <a:noFill/>
                <a:tableStyleId>{09502015-0F63-4DAF-A49E-699D4734253C}</a:tableStyleId>
              </a:tblPr>
              <a:tblGrid>
                <a:gridCol w="3322063">
                  <a:extLst>
                    <a:ext uri="{9D8B030D-6E8A-4147-A177-3AD203B41FA5}">
                      <a16:colId xmlns:a16="http://schemas.microsoft.com/office/drawing/2014/main" val="20000"/>
                    </a:ext>
                  </a:extLst>
                </a:gridCol>
                <a:gridCol w="1268064">
                  <a:extLst>
                    <a:ext uri="{9D8B030D-6E8A-4147-A177-3AD203B41FA5}">
                      <a16:colId xmlns:a16="http://schemas.microsoft.com/office/drawing/2014/main" val="20001"/>
                    </a:ext>
                  </a:extLst>
                </a:gridCol>
                <a:gridCol w="921327">
                  <a:extLst>
                    <a:ext uri="{9D8B030D-6E8A-4147-A177-3AD203B41FA5}">
                      <a16:colId xmlns:a16="http://schemas.microsoft.com/office/drawing/2014/main" val="20002"/>
                    </a:ext>
                  </a:extLst>
                </a:gridCol>
                <a:gridCol w="990675">
                  <a:extLst>
                    <a:ext uri="{9D8B030D-6E8A-4147-A177-3AD203B41FA5}">
                      <a16:colId xmlns:a16="http://schemas.microsoft.com/office/drawing/2014/main" val="20003"/>
                    </a:ext>
                  </a:extLst>
                </a:gridCol>
                <a:gridCol w="931234">
                  <a:extLst>
                    <a:ext uri="{9D8B030D-6E8A-4147-A177-3AD203B41FA5}">
                      <a16:colId xmlns:a16="http://schemas.microsoft.com/office/drawing/2014/main" val="20004"/>
                    </a:ext>
                  </a:extLst>
                </a:gridCol>
                <a:gridCol w="921327">
                  <a:extLst>
                    <a:ext uri="{9D8B030D-6E8A-4147-A177-3AD203B41FA5}">
                      <a16:colId xmlns:a16="http://schemas.microsoft.com/office/drawing/2014/main" val="20005"/>
                    </a:ext>
                  </a:extLst>
                </a:gridCol>
                <a:gridCol w="1040208">
                  <a:extLst>
                    <a:ext uri="{9D8B030D-6E8A-4147-A177-3AD203B41FA5}">
                      <a16:colId xmlns:a16="http://schemas.microsoft.com/office/drawing/2014/main" val="20006"/>
                    </a:ext>
                  </a:extLst>
                </a:gridCol>
                <a:gridCol w="2387526">
                  <a:extLst>
                    <a:ext uri="{9D8B030D-6E8A-4147-A177-3AD203B41FA5}">
                      <a16:colId xmlns:a16="http://schemas.microsoft.com/office/drawing/2014/main" val="20007"/>
                    </a:ext>
                  </a:extLst>
                </a:gridCol>
              </a:tblGrid>
              <a:tr h="258013">
                <a:tc>
                  <a:txBody>
                    <a:bodyPr/>
                    <a:lstStyle/>
                    <a:p>
                      <a:pPr marL="0" marR="0" lvl="0" indent="0" algn="l" rtl="0">
                        <a:lnSpc>
                          <a:spcPct val="120000"/>
                        </a:lnSpc>
                        <a:spcBef>
                          <a:spcPts val="0"/>
                        </a:spcBef>
                        <a:spcAft>
                          <a:spcPts val="0"/>
                        </a:spcAft>
                        <a:buClr>
                          <a:schemeClr val="dk1"/>
                        </a:buClr>
                        <a:buSzPts val="1200"/>
                        <a:buFont typeface="Arial"/>
                        <a:buNone/>
                      </a:pPr>
                      <a:endParaRPr sz="1300" b="0">
                        <a:latin typeface="OblikW01-Bold" panose="02000503000000020004" pitchFamily="50" charset="0"/>
                      </a:endParaRPr>
                    </a:p>
                  </a:txBody>
                  <a:tcPr marL="83483" marR="83483" marT="17036" marB="17036" anchor="ctr">
                    <a:lnL w="12700" cap="flat" cmpd="sng" algn="ctr">
                      <a:solidFill>
                        <a:schemeClr val="accent5">
                          <a:lumMod val="75000"/>
                        </a:schemeClr>
                      </a:solidFill>
                      <a:prstDash val="solid"/>
                      <a:round/>
                      <a:headEnd type="none" w="med" len="med"/>
                      <a:tailEnd type="none" w="med" len="med"/>
                    </a:lnL>
                    <a:lnR w="12700" cap="flat" cmpd="sng" algn="ctr">
                      <a:solidFill>
                        <a:schemeClr val="tx2">
                          <a:lumMod val="25000"/>
                        </a:schemeClr>
                      </a:solidFill>
                      <a:prstDash val="solid"/>
                      <a:round/>
                      <a:headEnd type="none" w="med" len="med"/>
                      <a:tailEnd type="none" w="med" len="med"/>
                    </a:lnR>
                    <a:lnT w="12700" cap="flat" cmpd="sng" algn="ctr">
                      <a:solidFill>
                        <a:schemeClr val="accent5">
                          <a:lumMod val="75000"/>
                        </a:schemeClr>
                      </a:solidFill>
                      <a:prstDash val="solid"/>
                      <a:round/>
                      <a:headEnd type="none" w="med" len="med"/>
                      <a:tailEnd type="none" w="med" len="med"/>
                    </a:lnT>
                    <a:lnB w="12700" cap="flat" cmpd="sng" algn="ctr">
                      <a:solidFill>
                        <a:schemeClr val="accent5">
                          <a:lumMod val="75000"/>
                        </a:schemeClr>
                      </a:solidFill>
                      <a:prstDash val="solid"/>
                      <a:round/>
                      <a:headEnd type="none" w="med" len="med"/>
                      <a:tailEnd type="none" w="med" len="med"/>
                    </a:lnB>
                    <a:solidFill>
                      <a:srgbClr val="FFFFFF"/>
                    </a:solidFill>
                  </a:tcPr>
                </a:tc>
                <a:tc gridSpan="6">
                  <a:txBody>
                    <a:bodyPr/>
                    <a:lstStyle/>
                    <a:p>
                      <a:pPr marL="0" marR="0" lvl="0" indent="0" algn="ctr" defTabSz="914400" rtl="0" eaLnBrk="1" fontAlgn="auto" latinLnBrk="0" hangingPunct="1">
                        <a:lnSpc>
                          <a:spcPct val="120000"/>
                        </a:lnSpc>
                        <a:spcBef>
                          <a:spcPts val="0"/>
                        </a:spcBef>
                        <a:spcAft>
                          <a:spcPts val="0"/>
                        </a:spcAft>
                        <a:buClr>
                          <a:schemeClr val="dk1"/>
                        </a:buClr>
                        <a:buSzPts val="1200"/>
                        <a:buFont typeface="Arial"/>
                        <a:buNone/>
                        <a:tabLst/>
                        <a:defRPr/>
                      </a:pPr>
                      <a:r>
                        <a:rPr lang="fr-FR" sz="1200" b="1" i="0" u="none" strike="noStrike" cap="none" noProof="0">
                          <a:solidFill>
                            <a:schemeClr val="bg1"/>
                          </a:solidFill>
                          <a:latin typeface="OblikW01-Bold"/>
                          <a:sym typeface="Arial"/>
                        </a:rPr>
                        <a:t>Étapes de développement</a:t>
                      </a:r>
                    </a:p>
                  </a:txBody>
                  <a:tcPr marL="83483" marR="83483" marT="17036" marB="17036" anchor="ctr">
                    <a:lnL w="12700" cap="flat" cmpd="sng" algn="ctr">
                      <a:solidFill>
                        <a:schemeClr val="tx2">
                          <a:lumMod val="25000"/>
                        </a:schemeClr>
                      </a:solidFill>
                      <a:prstDash val="solid"/>
                      <a:round/>
                      <a:headEnd type="none" w="med" len="med"/>
                      <a:tailEnd type="none" w="med" len="med"/>
                    </a:lnL>
                    <a:lnR w="12700" cap="flat" cmpd="sng" algn="ctr">
                      <a:solidFill>
                        <a:schemeClr val="accent5">
                          <a:lumMod val="75000"/>
                        </a:schemeClr>
                      </a:solidFill>
                      <a:prstDash val="solid"/>
                      <a:round/>
                      <a:headEnd type="none" w="med" len="med"/>
                      <a:tailEnd type="none" w="med" len="med"/>
                    </a:lnR>
                    <a:lnT w="12700" cap="flat" cmpd="sng" algn="ctr">
                      <a:solidFill>
                        <a:schemeClr val="accent5">
                          <a:lumMod val="75000"/>
                        </a:schemeClr>
                      </a:solidFill>
                      <a:prstDash val="solid"/>
                      <a:round/>
                      <a:headEnd type="none" w="med" len="med"/>
                      <a:tailEnd type="none" w="med" len="med"/>
                    </a:lnT>
                    <a:lnB w="12700" cap="flat" cmpd="sng" algn="ctr">
                      <a:solidFill>
                        <a:schemeClr val="accent5">
                          <a:lumMod val="75000"/>
                        </a:schemeClr>
                      </a:solidFill>
                      <a:prstDash val="solid"/>
                      <a:round/>
                      <a:headEnd type="none" w="med" len="med"/>
                      <a:tailEnd type="none" w="med" len="med"/>
                    </a:lnB>
                    <a:solidFill>
                      <a:srgbClr val="FFFFFF"/>
                    </a:solidFill>
                  </a:tcPr>
                </a:tc>
                <a:tc hMerge="1">
                  <a:txBody>
                    <a:bodyPr/>
                    <a:lstStyle/>
                    <a:p>
                      <a:pPr marL="0" marR="0" lvl="0" indent="0" algn="ctr" rtl="0">
                        <a:lnSpc>
                          <a:spcPct val="120000"/>
                        </a:lnSpc>
                        <a:spcBef>
                          <a:spcPts val="0"/>
                        </a:spcBef>
                        <a:spcAft>
                          <a:spcPts val="0"/>
                        </a:spcAft>
                        <a:buClr>
                          <a:schemeClr val="dk1"/>
                        </a:buClr>
                        <a:buSzPts val="1200"/>
                        <a:buFont typeface="Arial"/>
                        <a:buNone/>
                      </a:pPr>
                      <a:endParaRPr sz="1300" b="0">
                        <a:latin typeface="OblikW01-Bold" panose="02000503000000020004" pitchFamily="50" charset="0"/>
                      </a:endParaRPr>
                    </a:p>
                  </a:txBody>
                  <a:tcPr marL="83483" marR="83483" marT="17036" marB="17036" anchor="ctr">
                    <a:lnL w="12700" cap="flat" cmpd="sng" algn="ctr">
                      <a:solidFill>
                        <a:schemeClr val="accent5">
                          <a:lumMod val="75000"/>
                        </a:schemeClr>
                      </a:solidFill>
                      <a:prstDash val="solid"/>
                      <a:round/>
                      <a:headEnd type="none" w="med" len="med"/>
                      <a:tailEnd type="none" w="med" len="med"/>
                    </a:lnL>
                    <a:lnR w="12700" cap="flat" cmpd="sng" algn="ctr">
                      <a:solidFill>
                        <a:schemeClr val="accent5">
                          <a:lumMod val="75000"/>
                        </a:schemeClr>
                      </a:solidFill>
                      <a:prstDash val="solid"/>
                      <a:round/>
                      <a:headEnd type="none" w="med" len="med"/>
                      <a:tailEnd type="none" w="med" len="med"/>
                    </a:lnR>
                    <a:lnT w="12700" cap="flat" cmpd="sng" algn="ctr">
                      <a:solidFill>
                        <a:schemeClr val="accent5">
                          <a:lumMod val="75000"/>
                        </a:schemeClr>
                      </a:solidFill>
                      <a:prstDash val="solid"/>
                      <a:round/>
                      <a:headEnd type="none" w="med" len="med"/>
                      <a:tailEnd type="none" w="med" len="med"/>
                    </a:lnT>
                    <a:lnB w="12700" cap="flat" cmpd="sng" algn="ctr">
                      <a:solidFill>
                        <a:schemeClr val="accent5">
                          <a:lumMod val="75000"/>
                        </a:schemeClr>
                      </a:solidFill>
                      <a:prstDash val="solid"/>
                      <a:round/>
                      <a:headEnd type="none" w="med" len="med"/>
                      <a:tailEnd type="none" w="med" len="med"/>
                    </a:lnB>
                    <a:solidFill>
                      <a:srgbClr val="FFFFFF"/>
                    </a:solidFill>
                  </a:tcPr>
                </a:tc>
                <a:tc hMerge="1">
                  <a:txBody>
                    <a:bodyPr/>
                    <a:lstStyle/>
                    <a:p>
                      <a:pPr marL="0" marR="0" lvl="0" indent="0" algn="ctr" rtl="0">
                        <a:lnSpc>
                          <a:spcPct val="120000"/>
                        </a:lnSpc>
                        <a:spcBef>
                          <a:spcPts val="0"/>
                        </a:spcBef>
                        <a:spcAft>
                          <a:spcPts val="0"/>
                        </a:spcAft>
                        <a:buClr>
                          <a:schemeClr val="dk1"/>
                        </a:buClr>
                        <a:buSzPts val="1200"/>
                        <a:buFont typeface="Arial"/>
                        <a:buNone/>
                      </a:pPr>
                      <a:endParaRPr sz="1300" b="0">
                        <a:latin typeface="OblikW01-Bold" panose="02000503000000020004" pitchFamily="50" charset="0"/>
                      </a:endParaRPr>
                    </a:p>
                  </a:txBody>
                  <a:tcPr marL="83483" marR="83483" marT="17036" marB="17036" anchor="ctr">
                    <a:lnL w="12700" cap="flat" cmpd="sng" algn="ctr">
                      <a:solidFill>
                        <a:schemeClr val="accent5">
                          <a:lumMod val="75000"/>
                        </a:schemeClr>
                      </a:solidFill>
                      <a:prstDash val="solid"/>
                      <a:round/>
                      <a:headEnd type="none" w="med" len="med"/>
                      <a:tailEnd type="none" w="med" len="med"/>
                    </a:lnL>
                    <a:lnR w="12700" cap="flat" cmpd="sng" algn="ctr">
                      <a:solidFill>
                        <a:schemeClr val="accent5">
                          <a:lumMod val="75000"/>
                        </a:schemeClr>
                      </a:solidFill>
                      <a:prstDash val="solid"/>
                      <a:round/>
                      <a:headEnd type="none" w="med" len="med"/>
                      <a:tailEnd type="none" w="med" len="med"/>
                    </a:lnR>
                    <a:lnT w="12700" cap="flat" cmpd="sng" algn="ctr">
                      <a:solidFill>
                        <a:schemeClr val="accent5">
                          <a:lumMod val="75000"/>
                        </a:schemeClr>
                      </a:solidFill>
                      <a:prstDash val="solid"/>
                      <a:round/>
                      <a:headEnd type="none" w="med" len="med"/>
                      <a:tailEnd type="none" w="med" len="med"/>
                    </a:lnT>
                    <a:lnB w="12700" cap="flat" cmpd="sng" algn="ctr">
                      <a:solidFill>
                        <a:schemeClr val="accent5">
                          <a:lumMod val="75000"/>
                        </a:schemeClr>
                      </a:solidFill>
                      <a:prstDash val="solid"/>
                      <a:round/>
                      <a:headEnd type="none" w="med" len="med"/>
                      <a:tailEnd type="none" w="med" len="med"/>
                    </a:lnB>
                    <a:solidFill>
                      <a:srgbClr val="FFFFFF"/>
                    </a:solidFill>
                  </a:tcPr>
                </a:tc>
                <a:tc hMerge="1">
                  <a:txBody>
                    <a:bodyPr/>
                    <a:lstStyle/>
                    <a:p>
                      <a:pPr marL="0" marR="0" lvl="0" indent="0" algn="ctr" rtl="0">
                        <a:lnSpc>
                          <a:spcPct val="120000"/>
                        </a:lnSpc>
                        <a:spcBef>
                          <a:spcPts val="0"/>
                        </a:spcBef>
                        <a:spcAft>
                          <a:spcPts val="0"/>
                        </a:spcAft>
                        <a:buClr>
                          <a:schemeClr val="dk1"/>
                        </a:buClr>
                        <a:buSzPts val="1200"/>
                        <a:buFont typeface="Arial"/>
                        <a:buNone/>
                      </a:pPr>
                      <a:endParaRPr sz="1300" b="0">
                        <a:latin typeface="OblikW01-Bold" panose="02000503000000020004" pitchFamily="50" charset="0"/>
                      </a:endParaRPr>
                    </a:p>
                  </a:txBody>
                  <a:tcPr marL="83483" marR="83483" marT="17036" marB="17036" anchor="ctr">
                    <a:lnL w="12700" cap="flat" cmpd="sng" algn="ctr">
                      <a:solidFill>
                        <a:schemeClr val="accent5">
                          <a:lumMod val="75000"/>
                        </a:schemeClr>
                      </a:solidFill>
                      <a:prstDash val="solid"/>
                      <a:round/>
                      <a:headEnd type="none" w="med" len="med"/>
                      <a:tailEnd type="none" w="med" len="med"/>
                    </a:lnL>
                    <a:lnR w="12700" cap="flat" cmpd="sng" algn="ctr">
                      <a:solidFill>
                        <a:schemeClr val="accent5">
                          <a:lumMod val="75000"/>
                        </a:schemeClr>
                      </a:solidFill>
                      <a:prstDash val="solid"/>
                      <a:round/>
                      <a:headEnd type="none" w="med" len="med"/>
                      <a:tailEnd type="none" w="med" len="med"/>
                    </a:lnR>
                    <a:lnT w="12700" cap="flat" cmpd="sng" algn="ctr">
                      <a:solidFill>
                        <a:schemeClr val="accent5">
                          <a:lumMod val="75000"/>
                        </a:schemeClr>
                      </a:solidFill>
                      <a:prstDash val="solid"/>
                      <a:round/>
                      <a:headEnd type="none" w="med" len="med"/>
                      <a:tailEnd type="none" w="med" len="med"/>
                    </a:lnT>
                    <a:lnB w="12700" cap="flat" cmpd="sng" algn="ctr">
                      <a:solidFill>
                        <a:schemeClr val="accent5">
                          <a:lumMod val="75000"/>
                        </a:schemeClr>
                      </a:solidFill>
                      <a:prstDash val="solid"/>
                      <a:round/>
                      <a:headEnd type="none" w="med" len="med"/>
                      <a:tailEnd type="none" w="med" len="med"/>
                    </a:lnB>
                    <a:solidFill>
                      <a:srgbClr val="FFFFFF"/>
                    </a:solidFill>
                  </a:tcPr>
                </a:tc>
                <a:tc hMerge="1">
                  <a:txBody>
                    <a:bodyPr/>
                    <a:lstStyle/>
                    <a:p>
                      <a:pPr marL="0" marR="0" lvl="0" indent="0" algn="ctr" rtl="0">
                        <a:lnSpc>
                          <a:spcPct val="120000"/>
                        </a:lnSpc>
                        <a:spcBef>
                          <a:spcPts val="0"/>
                        </a:spcBef>
                        <a:spcAft>
                          <a:spcPts val="0"/>
                        </a:spcAft>
                        <a:buClr>
                          <a:schemeClr val="dk1"/>
                        </a:buClr>
                        <a:buSzPts val="1200"/>
                        <a:buFont typeface="Arial"/>
                        <a:buNone/>
                      </a:pPr>
                      <a:endParaRPr sz="1300" b="0">
                        <a:latin typeface="OblikW01-Bold" panose="02000503000000020004" pitchFamily="50" charset="0"/>
                      </a:endParaRPr>
                    </a:p>
                  </a:txBody>
                  <a:tcPr marL="83483" marR="83483" marT="17036" marB="17036" anchor="ctr">
                    <a:lnL w="12700" cap="flat" cmpd="sng" algn="ctr">
                      <a:solidFill>
                        <a:schemeClr val="accent5">
                          <a:lumMod val="75000"/>
                        </a:schemeClr>
                      </a:solidFill>
                      <a:prstDash val="solid"/>
                      <a:round/>
                      <a:headEnd type="none" w="med" len="med"/>
                      <a:tailEnd type="none" w="med" len="med"/>
                    </a:lnL>
                    <a:lnR w="12700" cap="flat" cmpd="sng" algn="ctr">
                      <a:solidFill>
                        <a:schemeClr val="accent5">
                          <a:lumMod val="75000"/>
                        </a:schemeClr>
                      </a:solidFill>
                      <a:prstDash val="solid"/>
                      <a:round/>
                      <a:headEnd type="none" w="med" len="med"/>
                      <a:tailEnd type="none" w="med" len="med"/>
                    </a:lnR>
                    <a:lnT w="12700" cap="flat" cmpd="sng" algn="ctr">
                      <a:solidFill>
                        <a:schemeClr val="accent5">
                          <a:lumMod val="75000"/>
                        </a:schemeClr>
                      </a:solidFill>
                      <a:prstDash val="solid"/>
                      <a:round/>
                      <a:headEnd type="none" w="med" len="med"/>
                      <a:tailEnd type="none" w="med" len="med"/>
                    </a:lnT>
                    <a:lnB w="12700" cap="flat" cmpd="sng" algn="ctr">
                      <a:solidFill>
                        <a:schemeClr val="accent5">
                          <a:lumMod val="75000"/>
                        </a:schemeClr>
                      </a:solidFill>
                      <a:prstDash val="solid"/>
                      <a:round/>
                      <a:headEnd type="none" w="med" len="med"/>
                      <a:tailEnd type="none" w="med" len="med"/>
                    </a:lnB>
                    <a:solidFill>
                      <a:srgbClr val="FFFFFF"/>
                    </a:solidFill>
                  </a:tcPr>
                </a:tc>
                <a:tc hMerge="1">
                  <a:txBody>
                    <a:bodyPr/>
                    <a:lstStyle/>
                    <a:p>
                      <a:pPr marL="0" marR="0" lvl="0" indent="0" algn="ctr" rtl="0">
                        <a:lnSpc>
                          <a:spcPct val="120000"/>
                        </a:lnSpc>
                        <a:spcBef>
                          <a:spcPts val="0"/>
                        </a:spcBef>
                        <a:spcAft>
                          <a:spcPts val="0"/>
                        </a:spcAft>
                        <a:buClr>
                          <a:schemeClr val="dk1"/>
                        </a:buClr>
                        <a:buSzPts val="1200"/>
                        <a:buFont typeface="Arial"/>
                        <a:buNone/>
                      </a:pPr>
                      <a:endParaRPr sz="1300" b="0">
                        <a:latin typeface="OblikW01-Bold" panose="02000503000000020004" pitchFamily="50" charset="0"/>
                      </a:endParaRPr>
                    </a:p>
                  </a:txBody>
                  <a:tcPr marL="83483" marR="83483" marT="17036" marB="17036" anchor="ctr">
                    <a:lnL w="12700" cap="flat" cmpd="sng" algn="ctr">
                      <a:solidFill>
                        <a:schemeClr val="accent5">
                          <a:lumMod val="75000"/>
                        </a:schemeClr>
                      </a:solidFill>
                      <a:prstDash val="solid"/>
                      <a:round/>
                      <a:headEnd type="none" w="med" len="med"/>
                      <a:tailEnd type="none" w="med" len="med"/>
                    </a:lnL>
                    <a:lnR w="12700" cap="flat" cmpd="sng" algn="ctr">
                      <a:solidFill>
                        <a:schemeClr val="accent5">
                          <a:lumMod val="75000"/>
                        </a:schemeClr>
                      </a:solidFill>
                      <a:prstDash val="solid"/>
                      <a:round/>
                      <a:headEnd type="none" w="med" len="med"/>
                      <a:tailEnd type="none" w="med" len="med"/>
                    </a:lnR>
                    <a:lnT w="12700" cap="flat" cmpd="sng" algn="ctr">
                      <a:solidFill>
                        <a:schemeClr val="accent5">
                          <a:lumMod val="75000"/>
                        </a:schemeClr>
                      </a:solidFill>
                      <a:prstDash val="solid"/>
                      <a:round/>
                      <a:headEnd type="none" w="med" len="med"/>
                      <a:tailEnd type="none" w="med" len="med"/>
                    </a:lnT>
                    <a:lnB w="12700" cap="flat" cmpd="sng" algn="ctr">
                      <a:solidFill>
                        <a:schemeClr val="accent5">
                          <a:lumMod val="75000"/>
                        </a:schemeClr>
                      </a:solidFill>
                      <a:prstDash val="solid"/>
                      <a:round/>
                      <a:headEnd type="none" w="med" len="med"/>
                      <a:tailEnd type="none" w="med" len="med"/>
                    </a:lnB>
                    <a:solidFill>
                      <a:srgbClr val="FFFFFF"/>
                    </a:solidFill>
                  </a:tcPr>
                </a:tc>
                <a:tc>
                  <a:txBody>
                    <a:bodyPr/>
                    <a:lstStyle/>
                    <a:p>
                      <a:pPr marL="0" marR="0" lvl="0" indent="0" algn="l" rtl="0">
                        <a:lnSpc>
                          <a:spcPct val="120000"/>
                        </a:lnSpc>
                        <a:spcBef>
                          <a:spcPts val="0"/>
                        </a:spcBef>
                        <a:spcAft>
                          <a:spcPts val="0"/>
                        </a:spcAft>
                        <a:buClr>
                          <a:schemeClr val="accent1"/>
                        </a:buClr>
                        <a:buSzPts val="1200"/>
                        <a:buFont typeface="Arial"/>
                        <a:buNone/>
                      </a:pPr>
                      <a:endParaRPr sz="1300" b="0">
                        <a:latin typeface="OblikW01-Bold" panose="02000503000000020004" pitchFamily="50" charset="0"/>
                      </a:endParaRPr>
                    </a:p>
                  </a:txBody>
                  <a:tcPr marL="83483" marR="83483" marT="17036" marB="17036" anchor="ctr">
                    <a:lnL w="12700" cap="flat" cmpd="sng" algn="ctr">
                      <a:solidFill>
                        <a:schemeClr val="accent5">
                          <a:lumMod val="75000"/>
                        </a:schemeClr>
                      </a:solidFill>
                      <a:prstDash val="solid"/>
                      <a:round/>
                      <a:headEnd type="none" w="med" len="med"/>
                      <a:tailEnd type="none" w="med" len="med"/>
                    </a:lnL>
                    <a:lnR w="12700" cap="flat" cmpd="sng" algn="ctr">
                      <a:solidFill>
                        <a:schemeClr val="accent5">
                          <a:lumMod val="75000"/>
                        </a:schemeClr>
                      </a:solidFill>
                      <a:prstDash val="solid"/>
                      <a:round/>
                      <a:headEnd type="none" w="med" len="med"/>
                      <a:tailEnd type="none" w="med" len="med"/>
                    </a:lnR>
                    <a:lnT w="12700" cap="flat" cmpd="sng" algn="ctr">
                      <a:solidFill>
                        <a:schemeClr val="accent5">
                          <a:lumMod val="75000"/>
                        </a:schemeClr>
                      </a:solidFill>
                      <a:prstDash val="solid"/>
                      <a:round/>
                      <a:headEnd type="none" w="med" len="med"/>
                      <a:tailEnd type="none" w="med" len="med"/>
                    </a:lnT>
                    <a:lnB w="12700" cap="flat" cmpd="sng" algn="ctr">
                      <a:solidFill>
                        <a:schemeClr val="accent5">
                          <a:lumMod val="75000"/>
                        </a:schemeClr>
                      </a:solidFill>
                      <a:prstDash val="solid"/>
                      <a:round/>
                      <a:headEnd type="none" w="med" len="med"/>
                      <a:tailEnd type="none" w="med" len="med"/>
                    </a:lnB>
                    <a:solidFill>
                      <a:srgbClr val="FFFFFF"/>
                    </a:solidFill>
                  </a:tcPr>
                </a:tc>
                <a:extLst>
                  <a:ext uri="{0D108BD9-81ED-4DB2-BD59-A6C34878D82A}">
                    <a16:rowId xmlns:a16="http://schemas.microsoft.com/office/drawing/2014/main" val="3043660038"/>
                  </a:ext>
                </a:extLst>
              </a:tr>
              <a:tr h="274458">
                <a:tc>
                  <a:txBody>
                    <a:bodyPr/>
                    <a:lstStyle/>
                    <a:p>
                      <a:pPr marL="0" marR="0" lvl="0" indent="0" algn="l" rtl="0">
                        <a:lnSpc>
                          <a:spcPct val="120000"/>
                        </a:lnSpc>
                        <a:spcBef>
                          <a:spcPts val="0"/>
                        </a:spcBef>
                        <a:spcAft>
                          <a:spcPts val="0"/>
                        </a:spcAft>
                        <a:buClr>
                          <a:schemeClr val="dk1"/>
                        </a:buClr>
                        <a:buSzPts val="1200"/>
                        <a:buFont typeface="Arial"/>
                        <a:buNone/>
                      </a:pPr>
                      <a:r>
                        <a:rPr lang="en-US" sz="1100" b="0" i="0" u="none" strike="noStrike" cap="none">
                          <a:solidFill>
                            <a:schemeClr val="dk1"/>
                          </a:solidFill>
                          <a:latin typeface="OblikW01-Bold"/>
                          <a:ea typeface="Arial"/>
                          <a:cs typeface="Arial"/>
                          <a:sym typeface="Arial"/>
                        </a:rPr>
                        <a:t>3</a:t>
                      </a:r>
                      <a:r>
                        <a:rPr lang="fr-FR" sz="1100" b="0" i="0" u="none" strike="noStrike" cap="none" noProof="0">
                          <a:solidFill>
                            <a:schemeClr val="dk1"/>
                          </a:solidFill>
                          <a:latin typeface="OblikW01-Bold"/>
                          <a:ea typeface="Arial"/>
                          <a:cs typeface="Arial"/>
                          <a:sym typeface="Arial"/>
                        </a:rPr>
                        <a:t> candidats médicaments</a:t>
                      </a:r>
                    </a:p>
                  </a:txBody>
                  <a:tcPr marL="83483" marR="83483" marT="17036" marB="17036" anchor="ctr">
                    <a:lnL w="12700" cap="flat" cmpd="sng" algn="ctr">
                      <a:solidFill>
                        <a:schemeClr val="accent5">
                          <a:lumMod val="75000"/>
                        </a:schemeClr>
                      </a:solidFill>
                      <a:prstDash val="solid"/>
                      <a:round/>
                      <a:headEnd type="none" w="med" len="med"/>
                      <a:tailEnd type="none" w="med" len="med"/>
                    </a:lnL>
                    <a:lnR w="12700" cap="flat" cmpd="sng" algn="ctr">
                      <a:solidFill>
                        <a:schemeClr val="accent5">
                          <a:lumMod val="75000"/>
                        </a:schemeClr>
                      </a:solidFill>
                      <a:prstDash val="solid"/>
                      <a:round/>
                      <a:headEnd type="none" w="med" len="med"/>
                      <a:tailEnd type="none" w="med" len="med"/>
                    </a:lnR>
                    <a:lnT w="12700" cap="flat" cmpd="sng" algn="ctr">
                      <a:solidFill>
                        <a:schemeClr val="accent5">
                          <a:lumMod val="75000"/>
                        </a:schemeClr>
                      </a:solidFill>
                      <a:prstDash val="solid"/>
                      <a:round/>
                      <a:headEnd type="none" w="med" len="med"/>
                      <a:tailEnd type="none" w="med" len="med"/>
                    </a:lnT>
                    <a:lnB w="12700" cap="flat" cmpd="sng" algn="ctr">
                      <a:solidFill>
                        <a:schemeClr val="accent5">
                          <a:lumMod val="75000"/>
                        </a:schemeClr>
                      </a:solidFill>
                      <a:prstDash val="solid"/>
                      <a:round/>
                      <a:headEnd type="none" w="med" len="med"/>
                      <a:tailEnd type="none" w="med" len="med"/>
                    </a:lnB>
                    <a:solidFill>
                      <a:srgbClr val="B7CFE3"/>
                    </a:solidFill>
                  </a:tcPr>
                </a:tc>
                <a:tc>
                  <a:txBody>
                    <a:bodyPr/>
                    <a:lstStyle/>
                    <a:p>
                      <a:pPr marL="0" marR="0" lvl="0" indent="0" algn="ctr" rtl="0">
                        <a:lnSpc>
                          <a:spcPct val="120000"/>
                        </a:lnSpc>
                        <a:spcBef>
                          <a:spcPts val="0"/>
                        </a:spcBef>
                        <a:spcAft>
                          <a:spcPts val="0"/>
                        </a:spcAft>
                        <a:buClr>
                          <a:schemeClr val="dk1"/>
                        </a:buClr>
                        <a:buSzPts val="1200"/>
                        <a:buFont typeface="Arial"/>
                        <a:buNone/>
                      </a:pPr>
                      <a:r>
                        <a:rPr lang="fr-FR" sz="1100" b="0" i="0" u="none" strike="noStrike" cap="none" spc="-100" baseline="0" noProof="0">
                          <a:solidFill>
                            <a:schemeClr val="dk1"/>
                          </a:solidFill>
                          <a:latin typeface="OblikW01-Bold"/>
                          <a:ea typeface="Arial"/>
                          <a:cs typeface="Arial"/>
                          <a:sym typeface="Arial"/>
                        </a:rPr>
                        <a:t>Stade pré-clinique</a:t>
                      </a:r>
                    </a:p>
                  </a:txBody>
                  <a:tcPr marL="83483" marR="83483" marT="17036" marB="17036" anchor="ctr">
                    <a:lnL w="12700" cap="flat" cmpd="sng" algn="ctr">
                      <a:solidFill>
                        <a:schemeClr val="accent5">
                          <a:lumMod val="75000"/>
                        </a:schemeClr>
                      </a:solidFill>
                      <a:prstDash val="solid"/>
                      <a:round/>
                      <a:headEnd type="none" w="med" len="med"/>
                      <a:tailEnd type="none" w="med" len="med"/>
                    </a:lnL>
                    <a:lnR w="12700" cap="flat" cmpd="sng" algn="ctr">
                      <a:solidFill>
                        <a:schemeClr val="accent5">
                          <a:lumMod val="75000"/>
                        </a:schemeClr>
                      </a:solidFill>
                      <a:prstDash val="solid"/>
                      <a:round/>
                      <a:headEnd type="none" w="med" len="med"/>
                      <a:tailEnd type="none" w="med" len="med"/>
                    </a:lnR>
                    <a:lnT w="12700" cap="flat" cmpd="sng" algn="ctr">
                      <a:solidFill>
                        <a:schemeClr val="accent5">
                          <a:lumMod val="75000"/>
                        </a:schemeClr>
                      </a:solidFill>
                      <a:prstDash val="solid"/>
                      <a:round/>
                      <a:headEnd type="none" w="med" len="med"/>
                      <a:tailEnd type="none" w="med" len="med"/>
                    </a:lnT>
                    <a:lnB w="12700" cap="flat" cmpd="sng" algn="ctr">
                      <a:solidFill>
                        <a:schemeClr val="accent5">
                          <a:lumMod val="75000"/>
                        </a:schemeClr>
                      </a:solidFill>
                      <a:prstDash val="solid"/>
                      <a:round/>
                      <a:headEnd type="none" w="med" len="med"/>
                      <a:tailEnd type="none" w="med" len="med"/>
                    </a:lnB>
                    <a:solidFill>
                      <a:srgbClr val="B7CFE3"/>
                    </a:solidFill>
                  </a:tcPr>
                </a:tc>
                <a:tc>
                  <a:txBody>
                    <a:bodyPr/>
                    <a:lstStyle/>
                    <a:p>
                      <a:pPr marL="0" marR="0" lvl="0" indent="0" algn="ctr" rtl="0">
                        <a:lnSpc>
                          <a:spcPct val="120000"/>
                        </a:lnSpc>
                        <a:spcBef>
                          <a:spcPts val="0"/>
                        </a:spcBef>
                        <a:spcAft>
                          <a:spcPts val="0"/>
                        </a:spcAft>
                        <a:buClr>
                          <a:schemeClr val="dk1"/>
                        </a:buClr>
                        <a:buSzPts val="1200"/>
                        <a:buFont typeface="Arial"/>
                        <a:buNone/>
                      </a:pPr>
                      <a:r>
                        <a:rPr lang="en-US" sz="1100" b="0" i="0" u="none" strike="noStrike" cap="none">
                          <a:solidFill>
                            <a:schemeClr val="dk1"/>
                          </a:solidFill>
                          <a:latin typeface="OblikW01-Bold"/>
                          <a:ea typeface="Arial"/>
                          <a:cs typeface="Arial"/>
                          <a:sym typeface="Arial"/>
                        </a:rPr>
                        <a:t>Phase 1</a:t>
                      </a:r>
                      <a:endParaRPr sz="1300" b="0">
                        <a:latin typeface="OblikW01-Bold"/>
                      </a:endParaRPr>
                    </a:p>
                  </a:txBody>
                  <a:tcPr marL="83483" marR="83483" marT="17036" marB="17036" anchor="ctr">
                    <a:lnL w="12700" cap="flat" cmpd="sng" algn="ctr">
                      <a:solidFill>
                        <a:schemeClr val="accent5">
                          <a:lumMod val="75000"/>
                        </a:schemeClr>
                      </a:solidFill>
                      <a:prstDash val="solid"/>
                      <a:round/>
                      <a:headEnd type="none" w="med" len="med"/>
                      <a:tailEnd type="none" w="med" len="med"/>
                    </a:lnL>
                    <a:lnR w="12700" cap="flat" cmpd="sng" algn="ctr">
                      <a:solidFill>
                        <a:schemeClr val="accent5">
                          <a:lumMod val="75000"/>
                        </a:schemeClr>
                      </a:solidFill>
                      <a:prstDash val="solid"/>
                      <a:round/>
                      <a:headEnd type="none" w="med" len="med"/>
                      <a:tailEnd type="none" w="med" len="med"/>
                    </a:lnR>
                    <a:lnT w="12700" cap="flat" cmpd="sng" algn="ctr">
                      <a:solidFill>
                        <a:schemeClr val="accent5">
                          <a:lumMod val="75000"/>
                        </a:schemeClr>
                      </a:solidFill>
                      <a:prstDash val="solid"/>
                      <a:round/>
                      <a:headEnd type="none" w="med" len="med"/>
                      <a:tailEnd type="none" w="med" len="med"/>
                    </a:lnT>
                    <a:lnB w="12700" cap="flat" cmpd="sng" algn="ctr">
                      <a:solidFill>
                        <a:schemeClr val="accent5">
                          <a:lumMod val="75000"/>
                        </a:schemeClr>
                      </a:solidFill>
                      <a:prstDash val="solid"/>
                      <a:round/>
                      <a:headEnd type="none" w="med" len="med"/>
                      <a:tailEnd type="none" w="med" len="med"/>
                    </a:lnB>
                    <a:solidFill>
                      <a:srgbClr val="B7CFE3"/>
                    </a:solidFill>
                  </a:tcPr>
                </a:tc>
                <a:tc>
                  <a:txBody>
                    <a:bodyPr/>
                    <a:lstStyle/>
                    <a:p>
                      <a:pPr marL="0" marR="0" lvl="0" indent="0" algn="ctr" rtl="0">
                        <a:lnSpc>
                          <a:spcPct val="120000"/>
                        </a:lnSpc>
                        <a:spcBef>
                          <a:spcPts val="0"/>
                        </a:spcBef>
                        <a:spcAft>
                          <a:spcPts val="0"/>
                        </a:spcAft>
                        <a:buClr>
                          <a:schemeClr val="dk1"/>
                        </a:buClr>
                        <a:buSzPts val="1200"/>
                        <a:buFont typeface="Arial"/>
                        <a:buNone/>
                      </a:pPr>
                      <a:r>
                        <a:rPr lang="en-US" sz="1100" b="0" i="0" u="none" strike="noStrike" cap="none">
                          <a:solidFill>
                            <a:schemeClr val="dk1"/>
                          </a:solidFill>
                          <a:latin typeface="OblikW01-Bold"/>
                          <a:ea typeface="Arial"/>
                          <a:cs typeface="Arial"/>
                          <a:sym typeface="Arial"/>
                        </a:rPr>
                        <a:t>Phase 2</a:t>
                      </a:r>
                      <a:endParaRPr sz="1300" b="0">
                        <a:latin typeface="OblikW01-Bold"/>
                      </a:endParaRPr>
                    </a:p>
                  </a:txBody>
                  <a:tcPr marL="83483" marR="83483" marT="17036" marB="17036" anchor="ctr">
                    <a:lnL w="12700" cap="flat" cmpd="sng" algn="ctr">
                      <a:solidFill>
                        <a:schemeClr val="accent5">
                          <a:lumMod val="75000"/>
                        </a:schemeClr>
                      </a:solidFill>
                      <a:prstDash val="solid"/>
                      <a:round/>
                      <a:headEnd type="none" w="med" len="med"/>
                      <a:tailEnd type="none" w="med" len="med"/>
                    </a:lnL>
                    <a:lnR w="12700" cap="flat" cmpd="sng" algn="ctr">
                      <a:solidFill>
                        <a:schemeClr val="accent5">
                          <a:lumMod val="75000"/>
                        </a:schemeClr>
                      </a:solidFill>
                      <a:prstDash val="solid"/>
                      <a:round/>
                      <a:headEnd type="none" w="med" len="med"/>
                      <a:tailEnd type="none" w="med" len="med"/>
                    </a:lnR>
                    <a:lnT w="12700" cap="flat" cmpd="sng" algn="ctr">
                      <a:solidFill>
                        <a:schemeClr val="accent5">
                          <a:lumMod val="75000"/>
                        </a:schemeClr>
                      </a:solidFill>
                      <a:prstDash val="solid"/>
                      <a:round/>
                      <a:headEnd type="none" w="med" len="med"/>
                      <a:tailEnd type="none" w="med" len="med"/>
                    </a:lnT>
                    <a:lnB w="12700" cap="flat" cmpd="sng" algn="ctr">
                      <a:solidFill>
                        <a:schemeClr val="accent5">
                          <a:lumMod val="75000"/>
                        </a:schemeClr>
                      </a:solidFill>
                      <a:prstDash val="solid"/>
                      <a:round/>
                      <a:headEnd type="none" w="med" len="med"/>
                      <a:tailEnd type="none" w="med" len="med"/>
                    </a:lnB>
                    <a:solidFill>
                      <a:srgbClr val="B7CFE3"/>
                    </a:solidFill>
                  </a:tcPr>
                </a:tc>
                <a:tc>
                  <a:txBody>
                    <a:bodyPr/>
                    <a:lstStyle/>
                    <a:p>
                      <a:pPr marL="0" marR="0" lvl="0" indent="0" algn="ctr" rtl="0">
                        <a:lnSpc>
                          <a:spcPct val="120000"/>
                        </a:lnSpc>
                        <a:spcBef>
                          <a:spcPts val="0"/>
                        </a:spcBef>
                        <a:spcAft>
                          <a:spcPts val="0"/>
                        </a:spcAft>
                        <a:buClr>
                          <a:schemeClr val="dk1"/>
                        </a:buClr>
                        <a:buSzPts val="1200"/>
                        <a:buFont typeface="Arial"/>
                        <a:buNone/>
                      </a:pPr>
                      <a:r>
                        <a:rPr lang="en-US" sz="1100" b="0" i="0" u="none" strike="noStrike" cap="none">
                          <a:solidFill>
                            <a:schemeClr val="dk1"/>
                          </a:solidFill>
                          <a:latin typeface="OblikW01-Bold"/>
                          <a:ea typeface="Arial"/>
                          <a:cs typeface="Arial"/>
                          <a:sym typeface="Arial"/>
                        </a:rPr>
                        <a:t>Phase 3</a:t>
                      </a:r>
                      <a:endParaRPr sz="1300" b="0">
                        <a:latin typeface="OblikW01-Bold"/>
                      </a:endParaRPr>
                    </a:p>
                  </a:txBody>
                  <a:tcPr marL="83483" marR="83483" marT="17036" marB="17036" anchor="ctr">
                    <a:lnL w="12700" cap="flat" cmpd="sng" algn="ctr">
                      <a:solidFill>
                        <a:schemeClr val="accent5">
                          <a:lumMod val="75000"/>
                        </a:schemeClr>
                      </a:solidFill>
                      <a:prstDash val="solid"/>
                      <a:round/>
                      <a:headEnd type="none" w="med" len="med"/>
                      <a:tailEnd type="none" w="med" len="med"/>
                    </a:lnL>
                    <a:lnR w="12700" cap="flat" cmpd="sng" algn="ctr">
                      <a:solidFill>
                        <a:schemeClr val="accent5">
                          <a:lumMod val="75000"/>
                        </a:schemeClr>
                      </a:solidFill>
                      <a:prstDash val="solid"/>
                      <a:round/>
                      <a:headEnd type="none" w="med" len="med"/>
                      <a:tailEnd type="none" w="med" len="med"/>
                    </a:lnR>
                    <a:lnT w="12700" cap="flat" cmpd="sng" algn="ctr">
                      <a:solidFill>
                        <a:schemeClr val="accent5">
                          <a:lumMod val="75000"/>
                        </a:schemeClr>
                      </a:solidFill>
                      <a:prstDash val="solid"/>
                      <a:round/>
                      <a:headEnd type="none" w="med" len="med"/>
                      <a:tailEnd type="none" w="med" len="med"/>
                    </a:lnT>
                    <a:lnB w="12700" cap="flat" cmpd="sng" algn="ctr">
                      <a:solidFill>
                        <a:schemeClr val="accent5">
                          <a:lumMod val="75000"/>
                        </a:schemeClr>
                      </a:solidFill>
                      <a:prstDash val="solid"/>
                      <a:round/>
                      <a:headEnd type="none" w="med" len="med"/>
                      <a:tailEnd type="none" w="med" len="med"/>
                    </a:lnB>
                    <a:solidFill>
                      <a:srgbClr val="B7CFE3"/>
                    </a:solidFill>
                  </a:tcPr>
                </a:tc>
                <a:tc>
                  <a:txBody>
                    <a:bodyPr/>
                    <a:lstStyle/>
                    <a:p>
                      <a:pPr marL="0" marR="0" lvl="0" indent="0" algn="ctr" rtl="0">
                        <a:lnSpc>
                          <a:spcPct val="120000"/>
                        </a:lnSpc>
                        <a:spcBef>
                          <a:spcPts val="0"/>
                        </a:spcBef>
                        <a:spcAft>
                          <a:spcPts val="0"/>
                        </a:spcAft>
                        <a:buClr>
                          <a:schemeClr val="dk1"/>
                        </a:buClr>
                        <a:buSzPts val="1200"/>
                        <a:buFont typeface="Arial"/>
                        <a:buNone/>
                      </a:pPr>
                      <a:r>
                        <a:rPr lang="en-US" sz="1100" b="0" i="0" u="none" strike="noStrike" cap="none">
                          <a:solidFill>
                            <a:schemeClr val="dk1"/>
                          </a:solidFill>
                          <a:latin typeface="OblikW01-Bold"/>
                          <a:ea typeface="Arial"/>
                          <a:cs typeface="Arial"/>
                          <a:sym typeface="Arial"/>
                        </a:rPr>
                        <a:t>NDA</a:t>
                      </a:r>
                      <a:endParaRPr lang="en-US" sz="1300" b="0">
                        <a:latin typeface="OblikW01-Bold"/>
                      </a:endParaRPr>
                    </a:p>
                  </a:txBody>
                  <a:tcPr marL="83483" marR="83483" marT="17036" marB="17036" anchor="ctr">
                    <a:lnL w="12700" cap="flat" cmpd="sng" algn="ctr">
                      <a:solidFill>
                        <a:schemeClr val="accent5">
                          <a:lumMod val="75000"/>
                        </a:schemeClr>
                      </a:solidFill>
                      <a:prstDash val="solid"/>
                      <a:round/>
                      <a:headEnd type="none" w="med" len="med"/>
                      <a:tailEnd type="none" w="med" len="med"/>
                    </a:lnL>
                    <a:lnR w="12700" cap="flat" cmpd="sng" algn="ctr">
                      <a:solidFill>
                        <a:schemeClr val="accent5">
                          <a:lumMod val="75000"/>
                        </a:schemeClr>
                      </a:solidFill>
                      <a:prstDash val="solid"/>
                      <a:round/>
                      <a:headEnd type="none" w="med" len="med"/>
                      <a:tailEnd type="none" w="med" len="med"/>
                    </a:lnR>
                    <a:lnT w="12700" cap="flat" cmpd="sng" algn="ctr">
                      <a:solidFill>
                        <a:schemeClr val="accent5">
                          <a:lumMod val="75000"/>
                        </a:schemeClr>
                      </a:solidFill>
                      <a:prstDash val="solid"/>
                      <a:round/>
                      <a:headEnd type="none" w="med" len="med"/>
                      <a:tailEnd type="none" w="med" len="med"/>
                    </a:lnT>
                    <a:lnB w="12700" cap="flat" cmpd="sng" algn="ctr">
                      <a:solidFill>
                        <a:schemeClr val="accent5">
                          <a:lumMod val="75000"/>
                        </a:schemeClr>
                      </a:solidFill>
                      <a:prstDash val="solid"/>
                      <a:round/>
                      <a:headEnd type="none" w="med" len="med"/>
                      <a:tailEnd type="none" w="med" len="med"/>
                    </a:lnB>
                    <a:solidFill>
                      <a:srgbClr val="B7CFE3"/>
                    </a:solidFill>
                  </a:tcPr>
                </a:tc>
                <a:tc>
                  <a:txBody>
                    <a:bodyPr/>
                    <a:lstStyle/>
                    <a:p>
                      <a:pPr marL="0" marR="0" lvl="0" indent="0" algn="ctr" rtl="0">
                        <a:lnSpc>
                          <a:spcPct val="120000"/>
                        </a:lnSpc>
                        <a:spcBef>
                          <a:spcPts val="0"/>
                        </a:spcBef>
                        <a:spcAft>
                          <a:spcPts val="0"/>
                        </a:spcAft>
                        <a:buClr>
                          <a:schemeClr val="dk1"/>
                        </a:buClr>
                        <a:buSzPts val="1200"/>
                        <a:buFont typeface="Arial"/>
                        <a:buNone/>
                      </a:pPr>
                      <a:r>
                        <a:rPr lang="fr-FR" sz="1100" b="0" i="0" u="none" strike="noStrike" cap="none" spc="-100" baseline="0" noProof="0">
                          <a:solidFill>
                            <a:schemeClr val="dk1"/>
                          </a:solidFill>
                          <a:latin typeface="OblikW01-Bold"/>
                          <a:ea typeface="Arial"/>
                          <a:cs typeface="Arial"/>
                          <a:sym typeface="Arial"/>
                        </a:rPr>
                        <a:t>Commercialisé</a:t>
                      </a:r>
                    </a:p>
                  </a:txBody>
                  <a:tcPr marL="83483" marR="83483" marT="17036" marB="17036" anchor="ctr">
                    <a:lnL w="12700" cap="flat" cmpd="sng" algn="ctr">
                      <a:solidFill>
                        <a:schemeClr val="accent5">
                          <a:lumMod val="75000"/>
                        </a:schemeClr>
                      </a:solidFill>
                      <a:prstDash val="solid"/>
                      <a:round/>
                      <a:headEnd type="none" w="med" len="med"/>
                      <a:tailEnd type="none" w="med" len="med"/>
                    </a:lnL>
                    <a:lnR w="12700" cap="flat" cmpd="sng" algn="ctr">
                      <a:solidFill>
                        <a:schemeClr val="accent5">
                          <a:lumMod val="75000"/>
                        </a:schemeClr>
                      </a:solidFill>
                      <a:prstDash val="solid"/>
                      <a:round/>
                      <a:headEnd type="none" w="med" len="med"/>
                      <a:tailEnd type="none" w="med" len="med"/>
                    </a:lnR>
                    <a:lnT w="12700" cap="flat" cmpd="sng" algn="ctr">
                      <a:solidFill>
                        <a:schemeClr val="accent5">
                          <a:lumMod val="75000"/>
                        </a:schemeClr>
                      </a:solidFill>
                      <a:prstDash val="solid"/>
                      <a:round/>
                      <a:headEnd type="none" w="med" len="med"/>
                      <a:tailEnd type="none" w="med" len="med"/>
                    </a:lnT>
                    <a:lnB w="12700" cap="flat" cmpd="sng" algn="ctr">
                      <a:solidFill>
                        <a:schemeClr val="accent5">
                          <a:lumMod val="75000"/>
                        </a:schemeClr>
                      </a:solidFill>
                      <a:prstDash val="solid"/>
                      <a:round/>
                      <a:headEnd type="none" w="med" len="med"/>
                      <a:tailEnd type="none" w="med" len="med"/>
                    </a:lnB>
                    <a:solidFill>
                      <a:srgbClr val="B7CFE3"/>
                    </a:solidFill>
                  </a:tcPr>
                </a:tc>
                <a:tc>
                  <a:txBody>
                    <a:bodyPr/>
                    <a:lstStyle/>
                    <a:p>
                      <a:pPr marL="0" marR="0" lvl="0" indent="0" algn="l" rtl="0">
                        <a:lnSpc>
                          <a:spcPct val="120000"/>
                        </a:lnSpc>
                        <a:spcBef>
                          <a:spcPts val="0"/>
                        </a:spcBef>
                        <a:spcAft>
                          <a:spcPts val="0"/>
                        </a:spcAft>
                        <a:buClr>
                          <a:schemeClr val="accent1"/>
                        </a:buClr>
                        <a:buSzPts val="1200"/>
                        <a:buFont typeface="Arial"/>
                        <a:buNone/>
                      </a:pPr>
                      <a:r>
                        <a:rPr lang="fr-FR" sz="1100" b="0" i="0" u="none" strike="noStrike" cap="none" noProof="0">
                          <a:solidFill>
                            <a:schemeClr val="accent1"/>
                          </a:solidFill>
                          <a:latin typeface="OblikW01-Bold"/>
                          <a:ea typeface="Arial"/>
                          <a:cs typeface="Arial"/>
                        </a:rPr>
                        <a:t>Statuts</a:t>
                      </a:r>
                      <a:endParaRPr lang="fr-FR" sz="1100" b="0" i="0" u="none" strike="noStrike" cap="none" noProof="0">
                        <a:solidFill>
                          <a:schemeClr val="accent1"/>
                        </a:solidFill>
                        <a:latin typeface="OblikW01-Bold"/>
                        <a:ea typeface="Arial"/>
                        <a:cs typeface="Arial"/>
                        <a:sym typeface="Arial"/>
                      </a:endParaRPr>
                    </a:p>
                  </a:txBody>
                  <a:tcPr marL="83483" marR="83483" marT="17036" marB="17036" anchor="ctr">
                    <a:lnL w="12700" cap="flat" cmpd="sng" algn="ctr">
                      <a:solidFill>
                        <a:schemeClr val="accent5">
                          <a:lumMod val="75000"/>
                        </a:schemeClr>
                      </a:solidFill>
                      <a:prstDash val="solid"/>
                      <a:round/>
                      <a:headEnd type="none" w="med" len="med"/>
                      <a:tailEnd type="none" w="med" len="med"/>
                    </a:lnL>
                    <a:lnR w="12700" cap="flat" cmpd="sng" algn="ctr">
                      <a:solidFill>
                        <a:schemeClr val="accent5">
                          <a:lumMod val="75000"/>
                        </a:schemeClr>
                      </a:solidFill>
                      <a:prstDash val="solid"/>
                      <a:round/>
                      <a:headEnd type="none" w="med" len="med"/>
                      <a:tailEnd type="none" w="med" len="med"/>
                    </a:lnR>
                    <a:lnT w="12700" cap="flat" cmpd="sng" algn="ctr">
                      <a:solidFill>
                        <a:schemeClr val="accent5">
                          <a:lumMod val="75000"/>
                        </a:schemeClr>
                      </a:solidFill>
                      <a:prstDash val="solid"/>
                      <a:round/>
                      <a:headEnd type="none" w="med" len="med"/>
                      <a:tailEnd type="none" w="med" len="med"/>
                    </a:lnT>
                    <a:lnB w="12700" cap="flat" cmpd="sng" algn="ctr">
                      <a:solidFill>
                        <a:schemeClr val="accent5">
                          <a:lumMod val="75000"/>
                        </a:schemeClr>
                      </a:solidFill>
                      <a:prstDash val="solid"/>
                      <a:round/>
                      <a:headEnd type="none" w="med" len="med"/>
                      <a:tailEnd type="none" w="med" len="med"/>
                    </a:lnB>
                    <a:solidFill>
                      <a:srgbClr val="B7CFE3"/>
                    </a:solidFill>
                  </a:tcPr>
                </a:tc>
                <a:extLst>
                  <a:ext uri="{0D108BD9-81ED-4DB2-BD59-A6C34878D82A}">
                    <a16:rowId xmlns:a16="http://schemas.microsoft.com/office/drawing/2014/main" val="10000"/>
                  </a:ext>
                </a:extLst>
              </a:tr>
              <a:tr h="1335140">
                <a:tc>
                  <a:txBody>
                    <a:bodyPr/>
                    <a:lstStyle/>
                    <a:p>
                      <a:pPr marL="0" marR="0" lvl="0" indent="0" algn="l" rtl="0">
                        <a:lnSpc>
                          <a:spcPct val="100000"/>
                        </a:lnSpc>
                        <a:spcBef>
                          <a:spcPts val="0"/>
                        </a:spcBef>
                        <a:spcAft>
                          <a:spcPts val="0"/>
                        </a:spcAft>
                        <a:buClr>
                          <a:schemeClr val="dk1"/>
                        </a:buClr>
                        <a:buSzPts val="1100"/>
                        <a:buFont typeface="Calibri"/>
                        <a:buNone/>
                      </a:pPr>
                      <a:endParaRPr sz="1000" b="0" i="0" u="none" strike="noStrike" cap="none">
                        <a:solidFill>
                          <a:schemeClr val="accent1"/>
                        </a:solidFill>
                        <a:latin typeface="OblikW01-Bold" panose="02000503000000020004" pitchFamily="50" charset="0"/>
                        <a:ea typeface="Arial"/>
                        <a:cs typeface="Arial"/>
                        <a:sym typeface="Arial"/>
                      </a:endParaRPr>
                    </a:p>
                    <a:p>
                      <a:pPr marL="0" marR="0" lvl="0" indent="0" algn="l" rtl="0">
                        <a:lnSpc>
                          <a:spcPct val="100000"/>
                        </a:lnSpc>
                        <a:spcBef>
                          <a:spcPts val="0"/>
                        </a:spcBef>
                        <a:spcAft>
                          <a:spcPts val="0"/>
                        </a:spcAft>
                        <a:buClr>
                          <a:schemeClr val="accent1"/>
                        </a:buClr>
                        <a:buSzPts val="1100"/>
                        <a:buFont typeface="Arial"/>
                        <a:buNone/>
                      </a:pPr>
                      <a:r>
                        <a:rPr lang="fr-FR" sz="1000" b="0" i="0" u="none" strike="noStrike" cap="none">
                          <a:solidFill>
                            <a:schemeClr val="accent1"/>
                          </a:solidFill>
                          <a:latin typeface="OblikW01-Bold"/>
                          <a:ea typeface="Arial"/>
                          <a:cs typeface="Arial"/>
                          <a:sym typeface="Arial"/>
                        </a:rPr>
                        <a:t>NCX 470 | Collyre </a:t>
                      </a:r>
                      <a:r>
                        <a:rPr lang="fr-FR" sz="1000" b="0" i="0" u="none" strike="noStrike" cap="none" err="1">
                          <a:solidFill>
                            <a:schemeClr val="accent1"/>
                          </a:solidFill>
                          <a:latin typeface="OblikW01-Bold"/>
                          <a:ea typeface="Arial"/>
                          <a:cs typeface="Arial"/>
                          <a:sym typeface="Arial"/>
                        </a:rPr>
                        <a:t>bimatoprost</a:t>
                      </a:r>
                      <a:r>
                        <a:rPr lang="fr-FR" sz="1000" b="0" i="0" u="none" strike="noStrike" cap="none">
                          <a:solidFill>
                            <a:schemeClr val="accent1"/>
                          </a:solidFill>
                          <a:latin typeface="OblikW01-Bold"/>
                          <a:ea typeface="Arial"/>
                          <a:cs typeface="Arial"/>
                          <a:sym typeface="Arial"/>
                        </a:rPr>
                        <a:t> donneur de NO</a:t>
                      </a:r>
                    </a:p>
                    <a:p>
                      <a:pPr marL="0" marR="0" lvl="0" indent="0" algn="l" rtl="0">
                        <a:lnSpc>
                          <a:spcPct val="100000"/>
                        </a:lnSpc>
                        <a:spcBef>
                          <a:spcPts val="0"/>
                        </a:spcBef>
                        <a:spcAft>
                          <a:spcPts val="0"/>
                        </a:spcAft>
                        <a:buClr>
                          <a:schemeClr val="accent1"/>
                        </a:buClr>
                        <a:buSzPts val="1100"/>
                        <a:buFont typeface="Arial"/>
                        <a:buNone/>
                      </a:pPr>
                      <a:r>
                        <a:rPr lang="fr-FR" sz="1000" b="0" i="1" u="none" strike="noStrike" cap="none">
                          <a:solidFill>
                            <a:schemeClr val="accent1"/>
                          </a:solidFill>
                          <a:latin typeface="OblikW01-Bold"/>
                          <a:ea typeface="Arial"/>
                          <a:cs typeface="Arial"/>
                          <a:sym typeface="Arial"/>
                        </a:rPr>
                        <a:t>Glaucome et hypertension oculaire</a:t>
                      </a:r>
                    </a:p>
                  </a:txBody>
                  <a:tcPr marL="83483" marR="83483" marT="17036" marB="17036">
                    <a:lnL w="12700" cap="flat" cmpd="sng" algn="ctr">
                      <a:solidFill>
                        <a:schemeClr val="accent5">
                          <a:lumMod val="75000"/>
                        </a:schemeClr>
                      </a:solidFill>
                      <a:prstDash val="solid"/>
                      <a:round/>
                      <a:headEnd type="none" w="med" len="med"/>
                      <a:tailEnd type="none" w="med" len="med"/>
                    </a:lnL>
                    <a:lnR w="12700" cap="flat" cmpd="sng" algn="ctr">
                      <a:solidFill>
                        <a:schemeClr val="accent5">
                          <a:lumMod val="75000"/>
                        </a:schemeClr>
                      </a:solidFill>
                      <a:prstDash val="solid"/>
                      <a:round/>
                      <a:headEnd type="none" w="med" len="med"/>
                      <a:tailEnd type="none" w="med" len="med"/>
                    </a:lnR>
                    <a:lnT w="12700" cap="flat" cmpd="sng" algn="ctr">
                      <a:solidFill>
                        <a:schemeClr val="accent5">
                          <a:lumMod val="75000"/>
                        </a:schemeClr>
                      </a:solidFill>
                      <a:prstDash val="solid"/>
                      <a:round/>
                      <a:headEnd type="none" w="med" len="med"/>
                      <a:tailEnd type="none" w="med" len="med"/>
                    </a:lnT>
                    <a:lnB w="9525" cap="flat" cmpd="sng">
                      <a:solidFill>
                        <a:schemeClr val="accent5"/>
                      </a:solidFill>
                      <a:prstDash val="solid"/>
                      <a:round/>
                      <a:headEnd type="none" w="sm" len="sm"/>
                      <a:tailEnd type="none" w="sm" len="sm"/>
                    </a:lnB>
                    <a:solidFill>
                      <a:schemeClr val="bg2"/>
                    </a:solidFill>
                  </a:tcPr>
                </a:tc>
                <a:tc>
                  <a:txBody>
                    <a:bodyPr/>
                    <a:lstStyle/>
                    <a:p>
                      <a:pPr marL="0" marR="0" lvl="0" indent="0" algn="l" rtl="0">
                        <a:lnSpc>
                          <a:spcPct val="100000"/>
                        </a:lnSpc>
                        <a:spcBef>
                          <a:spcPts val="0"/>
                        </a:spcBef>
                        <a:spcAft>
                          <a:spcPts val="0"/>
                        </a:spcAft>
                        <a:buClr>
                          <a:schemeClr val="dk1"/>
                        </a:buClr>
                        <a:buSzPts val="1100"/>
                        <a:buFont typeface="Calibri"/>
                        <a:buNone/>
                      </a:pPr>
                      <a:endParaRPr sz="1000" b="0" u="none" strike="noStrike" cap="none">
                        <a:solidFill>
                          <a:schemeClr val="accent1"/>
                        </a:solidFill>
                        <a:latin typeface="OblikW01-Light" panose="02000503000000020004" pitchFamily="50" charset="0"/>
                        <a:ea typeface="Arial"/>
                        <a:cs typeface="Arial"/>
                        <a:sym typeface="Arial"/>
                      </a:endParaRPr>
                    </a:p>
                  </a:txBody>
                  <a:tcPr marL="83483" marR="83483" marT="17036" marB="17036" anchor="ctr">
                    <a:lnL w="12700" cap="flat" cmpd="sng" algn="ctr">
                      <a:solidFill>
                        <a:schemeClr val="accent5">
                          <a:lumMod val="75000"/>
                        </a:schemeClr>
                      </a:solidFill>
                      <a:prstDash val="solid"/>
                      <a:round/>
                      <a:headEnd type="none" w="med" len="med"/>
                      <a:tailEnd type="none" w="med" len="med"/>
                    </a:lnL>
                    <a:lnR w="9525" cap="flat" cmpd="sng">
                      <a:solidFill>
                        <a:srgbClr val="000000">
                          <a:alpha val="0"/>
                        </a:srgbClr>
                      </a:solidFill>
                      <a:prstDash val="solid"/>
                      <a:round/>
                      <a:headEnd type="none" w="sm" len="sm"/>
                      <a:tailEnd type="none" w="sm" len="sm"/>
                    </a:lnR>
                    <a:lnT w="12700" cap="flat" cmpd="sng" algn="ctr">
                      <a:solidFill>
                        <a:schemeClr val="accent5">
                          <a:lumMod val="75000"/>
                        </a:schemeClr>
                      </a:solidFill>
                      <a:prstDash val="solid"/>
                      <a:round/>
                      <a:headEnd type="none" w="med" len="med"/>
                      <a:tailEnd type="none" w="med" len="med"/>
                    </a:lnT>
                    <a:lnB w="9525" cap="flat" cmpd="sng">
                      <a:solidFill>
                        <a:schemeClr val="accent5"/>
                      </a:solidFill>
                      <a:prstDash val="solid"/>
                      <a:round/>
                      <a:headEnd type="none" w="sm" len="sm"/>
                      <a:tailEnd type="none" w="sm" len="sm"/>
                    </a:lnB>
                    <a:solidFill>
                      <a:schemeClr val="bg2"/>
                    </a:solidFill>
                  </a:tcPr>
                </a:tc>
                <a:tc>
                  <a:txBody>
                    <a:bodyPr/>
                    <a:lstStyle/>
                    <a:p>
                      <a:pPr marL="0" marR="0" lvl="0" indent="0" algn="l" rtl="0">
                        <a:lnSpc>
                          <a:spcPct val="100000"/>
                        </a:lnSpc>
                        <a:spcBef>
                          <a:spcPts val="0"/>
                        </a:spcBef>
                        <a:spcAft>
                          <a:spcPts val="0"/>
                        </a:spcAft>
                        <a:buNone/>
                      </a:pPr>
                      <a:endParaRPr sz="1000" b="0" i="0" u="none" strike="noStrike" cap="none">
                        <a:solidFill>
                          <a:schemeClr val="accent1"/>
                        </a:solidFill>
                        <a:latin typeface="OblikW01-Light" panose="02000503000000020004" pitchFamily="50" charset="0"/>
                        <a:ea typeface="Arial"/>
                        <a:cs typeface="Arial"/>
                        <a:sym typeface="Arial"/>
                      </a:endParaRPr>
                    </a:p>
                  </a:txBody>
                  <a:tcPr marL="83483" marR="83483" marT="17036" marB="17036"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lgn="ctr">
                      <a:solidFill>
                        <a:schemeClr val="accent5">
                          <a:lumMod val="75000"/>
                        </a:schemeClr>
                      </a:solidFill>
                      <a:prstDash val="solid"/>
                      <a:round/>
                      <a:headEnd type="none" w="med" len="med"/>
                      <a:tailEnd type="none" w="med" len="med"/>
                    </a:lnT>
                    <a:lnB w="9525" cap="flat" cmpd="sng">
                      <a:solidFill>
                        <a:schemeClr val="accent5"/>
                      </a:solidFill>
                      <a:prstDash val="solid"/>
                      <a:round/>
                      <a:headEnd type="none" w="sm" len="sm"/>
                      <a:tailEnd type="none" w="sm" len="sm"/>
                    </a:lnB>
                    <a:solidFill>
                      <a:schemeClr val="bg2"/>
                    </a:solidFill>
                  </a:tcPr>
                </a:tc>
                <a:tc>
                  <a:txBody>
                    <a:bodyPr/>
                    <a:lstStyle/>
                    <a:p>
                      <a:pPr marL="0" marR="0" lvl="0" indent="0" algn="l" rtl="0">
                        <a:lnSpc>
                          <a:spcPct val="100000"/>
                        </a:lnSpc>
                        <a:spcBef>
                          <a:spcPts val="0"/>
                        </a:spcBef>
                        <a:spcAft>
                          <a:spcPts val="0"/>
                        </a:spcAft>
                        <a:buNone/>
                      </a:pPr>
                      <a:endParaRPr sz="1000" b="0" i="0" u="none" strike="noStrike" cap="none">
                        <a:solidFill>
                          <a:schemeClr val="accent1"/>
                        </a:solidFill>
                        <a:latin typeface="OblikW01-Light" panose="02000503000000020004" pitchFamily="50" charset="0"/>
                        <a:ea typeface="Arial"/>
                        <a:cs typeface="Arial"/>
                        <a:sym typeface="Arial"/>
                      </a:endParaRPr>
                    </a:p>
                  </a:txBody>
                  <a:tcPr marL="83483" marR="83483" marT="17036" marB="17036"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lgn="ctr">
                      <a:solidFill>
                        <a:schemeClr val="accent5">
                          <a:lumMod val="75000"/>
                        </a:schemeClr>
                      </a:solidFill>
                      <a:prstDash val="solid"/>
                      <a:round/>
                      <a:headEnd type="none" w="med" len="med"/>
                      <a:tailEnd type="none" w="med" len="med"/>
                    </a:lnT>
                    <a:lnB w="9525" cap="flat" cmpd="sng">
                      <a:solidFill>
                        <a:schemeClr val="accent5"/>
                      </a:solidFill>
                      <a:prstDash val="solid"/>
                      <a:round/>
                      <a:headEnd type="none" w="sm" len="sm"/>
                      <a:tailEnd type="none" w="sm" len="sm"/>
                    </a:lnB>
                    <a:solidFill>
                      <a:schemeClr val="bg2"/>
                    </a:solidFill>
                  </a:tcPr>
                </a:tc>
                <a:tc>
                  <a:txBody>
                    <a:bodyPr/>
                    <a:lstStyle/>
                    <a:p>
                      <a:pPr marL="0" marR="0" lvl="0" indent="0" algn="l" rtl="0">
                        <a:lnSpc>
                          <a:spcPct val="100000"/>
                        </a:lnSpc>
                        <a:spcBef>
                          <a:spcPts val="0"/>
                        </a:spcBef>
                        <a:spcAft>
                          <a:spcPts val="0"/>
                        </a:spcAft>
                        <a:buNone/>
                      </a:pPr>
                      <a:endParaRPr sz="1000" b="0" i="0" u="none" strike="noStrike" cap="none">
                        <a:solidFill>
                          <a:schemeClr val="accent1"/>
                        </a:solidFill>
                        <a:latin typeface="OblikW01-Light" panose="02000503000000020004" pitchFamily="50" charset="0"/>
                        <a:ea typeface="Arial"/>
                        <a:cs typeface="Arial"/>
                        <a:sym typeface="Arial"/>
                      </a:endParaRPr>
                    </a:p>
                  </a:txBody>
                  <a:tcPr marL="83483" marR="83483" marT="17036" marB="17036"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lgn="ctr">
                      <a:solidFill>
                        <a:schemeClr val="accent5">
                          <a:lumMod val="75000"/>
                        </a:schemeClr>
                      </a:solidFill>
                      <a:prstDash val="solid"/>
                      <a:round/>
                      <a:headEnd type="none" w="med" len="med"/>
                      <a:tailEnd type="none" w="med" len="med"/>
                    </a:lnT>
                    <a:lnB w="9525" cap="flat" cmpd="sng">
                      <a:solidFill>
                        <a:schemeClr val="accent5"/>
                      </a:solidFill>
                      <a:prstDash val="solid"/>
                      <a:round/>
                      <a:headEnd type="none" w="sm" len="sm"/>
                      <a:tailEnd type="none" w="sm" len="sm"/>
                    </a:lnB>
                    <a:solidFill>
                      <a:schemeClr val="bg2"/>
                    </a:solidFill>
                  </a:tcPr>
                </a:tc>
                <a:tc>
                  <a:txBody>
                    <a:bodyPr/>
                    <a:lstStyle/>
                    <a:p>
                      <a:pPr marL="0" marR="0" lvl="0" indent="0" algn="l" rtl="0">
                        <a:lnSpc>
                          <a:spcPct val="100000"/>
                        </a:lnSpc>
                        <a:spcBef>
                          <a:spcPts val="0"/>
                        </a:spcBef>
                        <a:spcAft>
                          <a:spcPts val="0"/>
                        </a:spcAft>
                        <a:buNone/>
                      </a:pPr>
                      <a:endParaRPr sz="1000" b="0" i="0" u="none" strike="noStrike" cap="none">
                        <a:solidFill>
                          <a:schemeClr val="accent1"/>
                        </a:solidFill>
                        <a:latin typeface="OblikW01-Light" panose="02000503000000020004" pitchFamily="50" charset="0"/>
                        <a:ea typeface="Arial"/>
                        <a:cs typeface="Arial"/>
                        <a:sym typeface="Arial"/>
                      </a:endParaRPr>
                    </a:p>
                  </a:txBody>
                  <a:tcPr marL="83483" marR="83483" marT="17036" marB="17036"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lgn="ctr">
                      <a:solidFill>
                        <a:schemeClr val="accent5">
                          <a:lumMod val="75000"/>
                        </a:schemeClr>
                      </a:solidFill>
                      <a:prstDash val="solid"/>
                      <a:round/>
                      <a:headEnd type="none" w="med" len="med"/>
                      <a:tailEnd type="none" w="med" len="med"/>
                    </a:lnT>
                    <a:lnB w="9525" cap="flat" cmpd="sng">
                      <a:solidFill>
                        <a:schemeClr val="accent5"/>
                      </a:solidFill>
                      <a:prstDash val="solid"/>
                      <a:round/>
                      <a:headEnd type="none" w="sm" len="sm"/>
                      <a:tailEnd type="none" w="sm" len="sm"/>
                    </a:lnB>
                    <a:solidFill>
                      <a:schemeClr val="bg2"/>
                    </a:solidFill>
                  </a:tcPr>
                </a:tc>
                <a:tc>
                  <a:txBody>
                    <a:bodyPr/>
                    <a:lstStyle/>
                    <a:p>
                      <a:pPr marL="0" marR="0" lvl="0" indent="0" algn="l" rtl="0">
                        <a:lnSpc>
                          <a:spcPct val="100000"/>
                        </a:lnSpc>
                        <a:spcBef>
                          <a:spcPts val="0"/>
                        </a:spcBef>
                        <a:spcAft>
                          <a:spcPts val="0"/>
                        </a:spcAft>
                        <a:buNone/>
                      </a:pPr>
                      <a:endParaRPr sz="1000" b="0" i="0" u="none" strike="noStrike" cap="none">
                        <a:solidFill>
                          <a:schemeClr val="accent1"/>
                        </a:solidFill>
                        <a:latin typeface="OblikW01-Light" panose="02000503000000020004" pitchFamily="50" charset="0"/>
                        <a:ea typeface="Arial"/>
                        <a:cs typeface="Arial"/>
                        <a:sym typeface="Arial"/>
                      </a:endParaRPr>
                    </a:p>
                  </a:txBody>
                  <a:tcPr marL="83483" marR="83483" marT="17036" marB="17036" anchor="ctr">
                    <a:lnL w="9525" cap="flat" cmpd="sng">
                      <a:solidFill>
                        <a:srgbClr val="000000">
                          <a:alpha val="0"/>
                        </a:srgbClr>
                      </a:solidFill>
                      <a:prstDash val="solid"/>
                      <a:round/>
                      <a:headEnd type="none" w="sm" len="sm"/>
                      <a:tailEnd type="none" w="sm" len="sm"/>
                    </a:lnL>
                    <a:lnR w="6350" cap="flat" cmpd="sng" algn="ctr">
                      <a:solidFill>
                        <a:schemeClr val="accent5">
                          <a:lumMod val="75000"/>
                        </a:schemeClr>
                      </a:solidFill>
                      <a:prstDash val="solid"/>
                      <a:round/>
                      <a:headEnd type="none" w="med" len="med"/>
                      <a:tailEnd type="none" w="med" len="med"/>
                    </a:lnR>
                    <a:lnT w="12700" cap="flat" cmpd="sng" algn="ctr">
                      <a:solidFill>
                        <a:schemeClr val="accent5">
                          <a:lumMod val="75000"/>
                        </a:schemeClr>
                      </a:solidFill>
                      <a:prstDash val="solid"/>
                      <a:round/>
                      <a:headEnd type="none" w="med" len="med"/>
                      <a:tailEnd type="none" w="med" len="med"/>
                    </a:lnT>
                    <a:lnB w="9525" cap="flat" cmpd="sng">
                      <a:solidFill>
                        <a:schemeClr val="accent5"/>
                      </a:solidFill>
                      <a:prstDash val="solid"/>
                      <a:round/>
                      <a:headEnd type="none" w="sm" len="sm"/>
                      <a:tailEnd type="none" w="sm" len="sm"/>
                    </a:lnB>
                    <a:solidFill>
                      <a:schemeClr val="bg2"/>
                    </a:solidFill>
                  </a:tcPr>
                </a:tc>
                <a:tc>
                  <a:txBody>
                    <a:bodyPr/>
                    <a:lstStyle/>
                    <a:p>
                      <a:pPr rtl="0">
                        <a:lnSpc>
                          <a:spcPct val="100000"/>
                        </a:lnSpc>
                      </a:pPr>
                      <a:r>
                        <a:rPr lang="fr-FR" sz="1050" b="1" i="0" u="none" strike="noStrike" cap="none" spc="0" baseline="0">
                          <a:solidFill>
                            <a:schemeClr val="bg1"/>
                          </a:solidFill>
                          <a:effectLst/>
                          <a:latin typeface="OblikW01-Light"/>
                          <a:ea typeface="Calibri"/>
                          <a:cs typeface="Calibri"/>
                          <a:sym typeface="Arial"/>
                        </a:rPr>
                        <a:t>Résultats de l'étude Denali attendus au 2</a:t>
                      </a:r>
                      <a:r>
                        <a:rPr lang="fr-FR" sz="1050" b="1" i="0" u="none" strike="noStrike" cap="none" spc="0" baseline="30000">
                          <a:solidFill>
                            <a:schemeClr val="bg1"/>
                          </a:solidFill>
                          <a:effectLst/>
                          <a:latin typeface="OblikW01-Light"/>
                          <a:ea typeface="Calibri"/>
                          <a:cs typeface="Calibri"/>
                          <a:sym typeface="Arial"/>
                        </a:rPr>
                        <a:t>ème</a:t>
                      </a:r>
                      <a:r>
                        <a:rPr lang="fr-FR" sz="1050" b="1" i="0" u="none" strike="noStrike" cap="none" spc="0" baseline="0">
                          <a:solidFill>
                            <a:schemeClr val="bg1"/>
                          </a:solidFill>
                          <a:effectLst/>
                          <a:latin typeface="OblikW01-Light"/>
                          <a:ea typeface="Calibri"/>
                          <a:cs typeface="Calibri"/>
                          <a:sym typeface="Arial"/>
                        </a:rPr>
                        <a:t> semestre 2025</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fr-FR" sz="1050" b="1" i="0" u="none" strike="noStrike" cap="none" spc="0" baseline="0">
                          <a:solidFill>
                            <a:schemeClr val="bg1"/>
                          </a:solidFill>
                          <a:effectLst/>
                          <a:latin typeface="OblikW01-Light"/>
                          <a:ea typeface="Calibri"/>
                          <a:cs typeface="Calibri"/>
                          <a:sym typeface="Arial"/>
                        </a:rPr>
                        <a:t>Résultats de phase 3b Whistler  attendus au 1</a:t>
                      </a:r>
                      <a:r>
                        <a:rPr lang="fr-FR" sz="1050" b="1" i="0" u="none" strike="noStrike" cap="none" spc="0" baseline="30000">
                          <a:solidFill>
                            <a:schemeClr val="bg1"/>
                          </a:solidFill>
                          <a:effectLst/>
                          <a:latin typeface="OblikW01-Light"/>
                          <a:ea typeface="Calibri"/>
                          <a:cs typeface="Calibri"/>
                          <a:sym typeface="Arial"/>
                        </a:rPr>
                        <a:t>er</a:t>
                      </a:r>
                      <a:r>
                        <a:rPr lang="fr-FR" sz="1050" b="1" i="0" u="none" strike="noStrike" cap="none" spc="0" baseline="0">
                          <a:solidFill>
                            <a:schemeClr val="bg1"/>
                          </a:solidFill>
                          <a:effectLst/>
                          <a:latin typeface="OblikW01-Light"/>
                          <a:ea typeface="Calibri"/>
                          <a:cs typeface="Calibri"/>
                          <a:sym typeface="Arial"/>
                        </a:rPr>
                        <a:t> trimestre 2025</a:t>
                      </a:r>
                      <a:br>
                        <a:rPr lang="fr-FR" sz="1050" b="1" i="0" u="none" strike="noStrike" cap="none" spc="0" baseline="0">
                          <a:solidFill>
                            <a:srgbClr val="000000"/>
                          </a:solidFill>
                          <a:effectLst/>
                          <a:latin typeface="OblikW01-Light"/>
                          <a:ea typeface="Calibri"/>
                          <a:cs typeface="Calibri"/>
                          <a:sym typeface="Arial"/>
                        </a:rPr>
                      </a:br>
                      <a:r>
                        <a:rPr lang="fr-FR" sz="1050" b="1" i="0" u="none" strike="noStrike" cap="none" spc="0" baseline="0">
                          <a:solidFill>
                            <a:schemeClr val="bg1"/>
                          </a:solidFill>
                          <a:effectLst/>
                          <a:latin typeface="OblikW01-Light"/>
                          <a:ea typeface="Calibri"/>
                          <a:cs typeface="Calibri"/>
                          <a:sym typeface="Arial"/>
                        </a:rPr>
                        <a:t>Initiation du développement au Japon par </a:t>
                      </a:r>
                      <a:r>
                        <a:rPr lang="fr-FR" sz="1050" b="1" i="0" u="none" strike="noStrike" cap="none" spc="0" baseline="0" err="1">
                          <a:solidFill>
                            <a:schemeClr val="bg1"/>
                          </a:solidFill>
                          <a:effectLst/>
                          <a:latin typeface="OblikW01-Light"/>
                          <a:ea typeface="Calibri"/>
                          <a:cs typeface="Calibri"/>
                          <a:sym typeface="Arial"/>
                        </a:rPr>
                        <a:t>Kowa</a:t>
                      </a:r>
                      <a:endParaRPr lang="fr-FR" sz="1050" b="1" i="0" u="none" strike="noStrike" cap="none" spc="0" baseline="0">
                        <a:solidFill>
                          <a:schemeClr val="bg1"/>
                        </a:solidFill>
                        <a:effectLst/>
                        <a:latin typeface="OblikW01-Light"/>
                        <a:ea typeface="Calibri"/>
                        <a:cs typeface="Calibri"/>
                        <a:sym typeface="Arial"/>
                      </a:endParaRPr>
                    </a:p>
                    <a:p>
                      <a:pPr marL="0" marR="0" lvl="0" indent="0" algn="l" rtl="0" eaLnBrk="1" fontAlgn="auto" latinLnBrk="0" hangingPunct="1">
                        <a:lnSpc>
                          <a:spcPct val="100000"/>
                        </a:lnSpc>
                        <a:spcBef>
                          <a:spcPts val="0"/>
                        </a:spcBef>
                        <a:spcAft>
                          <a:spcPts val="0"/>
                        </a:spcAft>
                        <a:buClr>
                          <a:srgbClr val="000000"/>
                        </a:buClr>
                        <a:buSzTx/>
                        <a:buFont typeface="Arial"/>
                        <a:buNone/>
                      </a:pPr>
                      <a:r>
                        <a:rPr lang="fr-FR" sz="1050" b="1" i="0" u="none" strike="noStrike" cap="none" spc="0" baseline="0">
                          <a:solidFill>
                            <a:schemeClr val="bg1"/>
                          </a:solidFill>
                          <a:effectLst/>
                          <a:latin typeface="OblikW01-Light"/>
                          <a:ea typeface="Calibri"/>
                          <a:cs typeface="Calibri"/>
                          <a:sym typeface="Arial"/>
                        </a:rPr>
                        <a:t>Discussions en vue de la signature d’un partenariat commercial aux États-Unis</a:t>
                      </a:r>
                    </a:p>
                  </a:txBody>
                  <a:tcPr marL="83483" marR="83483" marT="17036" marB="17036" anchor="ctr">
                    <a:lnL w="6350" cap="flat" cmpd="sng" algn="ctr">
                      <a:solidFill>
                        <a:schemeClr val="accent5">
                          <a:lumMod val="75000"/>
                        </a:schemeClr>
                      </a:solidFill>
                      <a:prstDash val="solid"/>
                      <a:round/>
                      <a:headEnd type="none" w="med" len="med"/>
                      <a:tailEnd type="none" w="med" len="med"/>
                    </a:lnL>
                    <a:lnR w="12700" cap="flat" cmpd="sng" algn="ctr">
                      <a:solidFill>
                        <a:schemeClr val="accent5">
                          <a:lumMod val="75000"/>
                        </a:schemeClr>
                      </a:solidFill>
                      <a:prstDash val="solid"/>
                      <a:round/>
                      <a:headEnd type="none" w="med" len="med"/>
                      <a:tailEnd type="none" w="med" len="med"/>
                    </a:lnR>
                    <a:lnT w="12700" cap="flat" cmpd="sng" algn="ctr">
                      <a:solidFill>
                        <a:schemeClr val="accent5">
                          <a:lumMod val="75000"/>
                        </a:schemeClr>
                      </a:solidFill>
                      <a:prstDash val="solid"/>
                      <a:round/>
                      <a:headEnd type="none" w="med" len="med"/>
                      <a:tailEnd type="none" w="med" len="med"/>
                    </a:lnT>
                    <a:lnB w="9525" cap="flat" cmpd="sng">
                      <a:solidFill>
                        <a:schemeClr val="accent5"/>
                      </a:solidFill>
                      <a:prstDash val="solid"/>
                      <a:round/>
                      <a:headEnd type="none" w="sm" len="sm"/>
                      <a:tailEnd type="none" w="sm" len="sm"/>
                    </a:lnB>
                    <a:solidFill>
                      <a:schemeClr val="bg2"/>
                    </a:solidFill>
                  </a:tcPr>
                </a:tc>
                <a:extLst>
                  <a:ext uri="{0D108BD9-81ED-4DB2-BD59-A6C34878D82A}">
                    <a16:rowId xmlns:a16="http://schemas.microsoft.com/office/drawing/2014/main" val="10001"/>
                  </a:ext>
                </a:extLst>
              </a:tr>
              <a:tr h="0">
                <a:tc>
                  <a:txBody>
                    <a:bodyPr/>
                    <a:lstStyle/>
                    <a:p>
                      <a:pPr marL="0" marR="0" lvl="0" indent="0" algn="l" rtl="0">
                        <a:lnSpc>
                          <a:spcPct val="100000"/>
                        </a:lnSpc>
                        <a:spcBef>
                          <a:spcPts val="0"/>
                        </a:spcBef>
                        <a:spcAft>
                          <a:spcPts val="0"/>
                        </a:spcAft>
                        <a:buClr>
                          <a:schemeClr val="dk1"/>
                        </a:buClr>
                        <a:buSzPts val="1100"/>
                        <a:buFont typeface="Calibri"/>
                        <a:buNone/>
                      </a:pPr>
                      <a:endParaRPr lang="fr-FR" sz="1000" b="0" i="0" u="none" strike="noStrike" cap="none">
                        <a:solidFill>
                          <a:schemeClr val="accent1"/>
                        </a:solidFill>
                        <a:highlight>
                          <a:srgbClr val="FFFF00"/>
                        </a:highlight>
                        <a:latin typeface="OblikW01-Bold" panose="02000503000000020004" pitchFamily="50" charset="0"/>
                        <a:ea typeface="Arial"/>
                        <a:cs typeface="Arial"/>
                        <a:sym typeface="Arial"/>
                      </a:endParaRPr>
                    </a:p>
                    <a:p>
                      <a:pPr marL="0" marR="0" lvl="0" indent="0" algn="l" rtl="0">
                        <a:lnSpc>
                          <a:spcPct val="100000"/>
                        </a:lnSpc>
                        <a:spcBef>
                          <a:spcPts val="0"/>
                        </a:spcBef>
                        <a:spcAft>
                          <a:spcPts val="0"/>
                        </a:spcAft>
                        <a:buClr>
                          <a:schemeClr val="accent1"/>
                        </a:buClr>
                        <a:buSzPts val="1100"/>
                        <a:buFont typeface="Arial"/>
                        <a:buNone/>
                      </a:pPr>
                      <a:r>
                        <a:rPr lang="fr-FR" sz="1000" b="0" i="0" u="none" strike="noStrike" cap="none">
                          <a:solidFill>
                            <a:schemeClr val="accent1"/>
                          </a:solidFill>
                          <a:latin typeface="OblikW01-Bold"/>
                          <a:ea typeface="Arial"/>
                          <a:cs typeface="Arial"/>
                          <a:sym typeface="Arial"/>
                        </a:rPr>
                        <a:t>NCX 1728 | Inhibiteur de la PDE-5 donneur de NO </a:t>
                      </a:r>
                    </a:p>
                    <a:p>
                      <a:pPr marL="0" marR="0" lvl="0" indent="0" algn="l" rtl="0">
                        <a:lnSpc>
                          <a:spcPct val="100000"/>
                        </a:lnSpc>
                        <a:spcBef>
                          <a:spcPts val="0"/>
                        </a:spcBef>
                        <a:spcAft>
                          <a:spcPts val="0"/>
                        </a:spcAft>
                        <a:buClr>
                          <a:schemeClr val="accent1"/>
                        </a:buClr>
                        <a:buSzPts val="1100"/>
                        <a:buFont typeface="Arial"/>
                        <a:buNone/>
                      </a:pPr>
                      <a:r>
                        <a:rPr lang="fr-FR" sz="1000" b="0" i="1" u="none" strike="noStrike" cap="none">
                          <a:solidFill>
                            <a:schemeClr val="accent1"/>
                          </a:solidFill>
                          <a:latin typeface="OblikW01-Bold"/>
                          <a:ea typeface="Arial"/>
                          <a:cs typeface="Arial"/>
                          <a:sym typeface="Arial"/>
                        </a:rPr>
                        <a:t>Glaucome (incluant la neuroprotection) et maladies de la rétine</a:t>
                      </a:r>
                      <a:endParaRPr lang="fr-FR" sz="1000" b="0" i="1" u="none" strike="noStrike" cap="none">
                        <a:solidFill>
                          <a:schemeClr val="accent1"/>
                        </a:solidFill>
                        <a:highlight>
                          <a:srgbClr val="FFFF00"/>
                        </a:highlight>
                        <a:latin typeface="OblikW01-Bold" panose="02000503000000020004" pitchFamily="50" charset="0"/>
                        <a:ea typeface="Arial"/>
                        <a:cs typeface="Arial"/>
                        <a:sym typeface="Arial"/>
                      </a:endParaRPr>
                    </a:p>
                  </a:txBody>
                  <a:tcPr marL="83483" marR="83483" marT="17036" marB="17036">
                    <a:lnL w="12700" cap="flat" cmpd="sng" algn="ctr">
                      <a:solidFill>
                        <a:schemeClr val="accent5">
                          <a:lumMod val="75000"/>
                        </a:schemeClr>
                      </a:solidFill>
                      <a:prstDash val="solid"/>
                      <a:round/>
                      <a:headEnd type="none" w="med" len="med"/>
                      <a:tailEnd type="none" w="med" len="med"/>
                    </a:lnL>
                    <a:lnR w="12700" cap="flat" cmpd="sng" algn="ctr">
                      <a:solidFill>
                        <a:schemeClr val="accent5">
                          <a:lumMod val="75000"/>
                        </a:schemeClr>
                      </a:solidFill>
                      <a:prstDash val="solid"/>
                      <a:round/>
                      <a:headEnd type="none" w="med" len="med"/>
                      <a:tailEnd type="none" w="med" len="med"/>
                    </a:lnR>
                    <a:lnT w="9525" cap="flat" cmpd="sng">
                      <a:solidFill>
                        <a:schemeClr val="accent5"/>
                      </a:solidFill>
                      <a:prstDash val="solid"/>
                      <a:round/>
                      <a:headEnd type="none" w="sm" len="sm"/>
                      <a:tailEnd type="none" w="sm" len="sm"/>
                    </a:lnT>
                    <a:lnB w="12700" cap="flat" cmpd="sng" algn="ctr">
                      <a:solidFill>
                        <a:schemeClr val="accent5">
                          <a:lumMod val="75000"/>
                        </a:schemeClr>
                      </a:solidFill>
                      <a:prstDash val="solid"/>
                      <a:round/>
                      <a:headEnd type="none" w="med" len="med"/>
                      <a:tailEnd type="none" w="med" len="med"/>
                    </a:lnB>
                    <a:solidFill>
                      <a:schemeClr val="bg2"/>
                    </a:solidFill>
                  </a:tcPr>
                </a:tc>
                <a:tc>
                  <a:txBody>
                    <a:bodyPr/>
                    <a:lstStyle/>
                    <a:p>
                      <a:pPr marL="0" marR="0" lvl="0" indent="0" algn="l" rtl="0">
                        <a:lnSpc>
                          <a:spcPct val="100000"/>
                        </a:lnSpc>
                        <a:spcBef>
                          <a:spcPts val="0"/>
                        </a:spcBef>
                        <a:spcAft>
                          <a:spcPts val="0"/>
                        </a:spcAft>
                        <a:buClr>
                          <a:schemeClr val="dk1"/>
                        </a:buClr>
                        <a:buSzPts val="1100"/>
                        <a:buFont typeface="Calibri"/>
                        <a:buNone/>
                      </a:pPr>
                      <a:endParaRPr sz="1000" b="0" u="none" strike="noStrike" cap="none">
                        <a:solidFill>
                          <a:schemeClr val="accent1"/>
                        </a:solidFill>
                        <a:highlight>
                          <a:srgbClr val="FFFF00"/>
                        </a:highlight>
                        <a:latin typeface="OblikW01-Light" panose="02000503000000020004" pitchFamily="50" charset="0"/>
                        <a:ea typeface="Arial"/>
                        <a:cs typeface="Arial"/>
                        <a:sym typeface="Arial"/>
                      </a:endParaRPr>
                    </a:p>
                  </a:txBody>
                  <a:tcPr marL="83483" marR="83483" marT="17036" marB="17036" anchor="ctr">
                    <a:lnL w="12700" cap="flat" cmpd="sng" algn="ctr">
                      <a:solidFill>
                        <a:schemeClr val="accent5">
                          <a:lumMod val="75000"/>
                        </a:schemeClr>
                      </a:solidFill>
                      <a:prstDash val="solid"/>
                      <a:round/>
                      <a:headEnd type="none" w="med" len="med"/>
                      <a:tailEnd type="none" w="med" len="med"/>
                    </a:lnL>
                    <a:lnR w="9525" cap="flat" cmpd="sng">
                      <a:solidFill>
                        <a:srgbClr val="000000">
                          <a:alpha val="0"/>
                        </a:srgbClr>
                      </a:solidFill>
                      <a:prstDash val="solid"/>
                      <a:round/>
                      <a:headEnd type="none" w="sm" len="sm"/>
                      <a:tailEnd type="none" w="sm" len="sm"/>
                    </a:lnR>
                    <a:lnT w="9525" cap="flat" cmpd="sng">
                      <a:solidFill>
                        <a:schemeClr val="accent5"/>
                      </a:solidFill>
                      <a:prstDash val="solid"/>
                      <a:round/>
                      <a:headEnd type="none" w="sm" len="sm"/>
                      <a:tailEnd type="none" w="sm" len="sm"/>
                    </a:lnT>
                    <a:lnB w="12700" cap="flat" cmpd="sng" algn="ctr">
                      <a:solidFill>
                        <a:schemeClr val="accent5">
                          <a:lumMod val="75000"/>
                        </a:schemeClr>
                      </a:solidFill>
                      <a:prstDash val="solid"/>
                      <a:round/>
                      <a:headEnd type="none" w="med" len="med"/>
                      <a:tailEnd type="none" w="med" len="med"/>
                    </a:lnB>
                    <a:solidFill>
                      <a:schemeClr val="bg2"/>
                    </a:solidFill>
                  </a:tcPr>
                </a:tc>
                <a:tc>
                  <a:txBody>
                    <a:bodyPr/>
                    <a:lstStyle/>
                    <a:p>
                      <a:pPr marL="0" marR="0" lvl="0" indent="0" algn="l" rtl="0">
                        <a:lnSpc>
                          <a:spcPct val="100000"/>
                        </a:lnSpc>
                        <a:spcBef>
                          <a:spcPts val="0"/>
                        </a:spcBef>
                        <a:spcAft>
                          <a:spcPts val="0"/>
                        </a:spcAft>
                        <a:buNone/>
                      </a:pPr>
                      <a:endParaRPr sz="1000" b="0" i="0" u="none" strike="noStrike" cap="none">
                        <a:solidFill>
                          <a:schemeClr val="accent1"/>
                        </a:solidFill>
                        <a:highlight>
                          <a:srgbClr val="FFFF00"/>
                        </a:highlight>
                        <a:latin typeface="OblikW01-Light" panose="02000503000000020004" pitchFamily="50" charset="0"/>
                        <a:ea typeface="Arial"/>
                        <a:cs typeface="Arial"/>
                        <a:sym typeface="Arial"/>
                      </a:endParaRPr>
                    </a:p>
                  </a:txBody>
                  <a:tcPr marL="83483" marR="83483" marT="17036" marB="17036"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chemeClr val="accent5"/>
                      </a:solidFill>
                      <a:prstDash val="solid"/>
                      <a:round/>
                      <a:headEnd type="none" w="sm" len="sm"/>
                      <a:tailEnd type="none" w="sm" len="sm"/>
                    </a:lnT>
                    <a:lnB w="12700" cap="flat" cmpd="sng" algn="ctr">
                      <a:solidFill>
                        <a:schemeClr val="accent5">
                          <a:lumMod val="75000"/>
                        </a:schemeClr>
                      </a:solidFill>
                      <a:prstDash val="solid"/>
                      <a:round/>
                      <a:headEnd type="none" w="med" len="med"/>
                      <a:tailEnd type="none" w="med" len="med"/>
                    </a:lnB>
                    <a:solidFill>
                      <a:schemeClr val="bg2"/>
                    </a:solidFill>
                  </a:tcPr>
                </a:tc>
                <a:tc>
                  <a:txBody>
                    <a:bodyPr/>
                    <a:lstStyle/>
                    <a:p>
                      <a:pPr marL="0" marR="0" lvl="0" indent="0" algn="l" rtl="0">
                        <a:lnSpc>
                          <a:spcPct val="100000"/>
                        </a:lnSpc>
                        <a:spcBef>
                          <a:spcPts val="0"/>
                        </a:spcBef>
                        <a:spcAft>
                          <a:spcPts val="0"/>
                        </a:spcAft>
                        <a:buNone/>
                      </a:pPr>
                      <a:endParaRPr sz="1000" b="0" i="0" u="none" strike="noStrike" cap="none">
                        <a:solidFill>
                          <a:schemeClr val="accent1"/>
                        </a:solidFill>
                        <a:highlight>
                          <a:srgbClr val="FFFF00"/>
                        </a:highlight>
                        <a:latin typeface="OblikW01-Light" panose="02000503000000020004" pitchFamily="50" charset="0"/>
                        <a:ea typeface="Arial"/>
                        <a:cs typeface="Arial"/>
                        <a:sym typeface="Arial"/>
                      </a:endParaRPr>
                    </a:p>
                  </a:txBody>
                  <a:tcPr marL="83483" marR="83483" marT="17036" marB="17036"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chemeClr val="accent5"/>
                      </a:solidFill>
                      <a:prstDash val="solid"/>
                      <a:round/>
                      <a:headEnd type="none" w="sm" len="sm"/>
                      <a:tailEnd type="none" w="sm" len="sm"/>
                    </a:lnT>
                    <a:lnB w="12700" cap="flat" cmpd="sng" algn="ctr">
                      <a:solidFill>
                        <a:schemeClr val="accent5">
                          <a:lumMod val="75000"/>
                        </a:schemeClr>
                      </a:solidFill>
                      <a:prstDash val="solid"/>
                      <a:round/>
                      <a:headEnd type="none" w="med" len="med"/>
                      <a:tailEnd type="none" w="med" len="med"/>
                    </a:lnB>
                    <a:solidFill>
                      <a:schemeClr val="bg2"/>
                    </a:solidFill>
                  </a:tcPr>
                </a:tc>
                <a:tc>
                  <a:txBody>
                    <a:bodyPr/>
                    <a:lstStyle/>
                    <a:p>
                      <a:pPr marL="0" marR="0" lvl="0" indent="0" algn="l" rtl="0">
                        <a:lnSpc>
                          <a:spcPct val="100000"/>
                        </a:lnSpc>
                        <a:spcBef>
                          <a:spcPts val="0"/>
                        </a:spcBef>
                        <a:spcAft>
                          <a:spcPts val="0"/>
                        </a:spcAft>
                        <a:buNone/>
                      </a:pPr>
                      <a:endParaRPr sz="1000" b="0" i="0" u="none" strike="noStrike" cap="none">
                        <a:solidFill>
                          <a:schemeClr val="accent1"/>
                        </a:solidFill>
                        <a:highlight>
                          <a:srgbClr val="FFFF00"/>
                        </a:highlight>
                        <a:latin typeface="OblikW01-Light" panose="02000503000000020004" pitchFamily="50" charset="0"/>
                        <a:ea typeface="Arial"/>
                        <a:cs typeface="Arial"/>
                        <a:sym typeface="Arial"/>
                      </a:endParaRPr>
                    </a:p>
                  </a:txBody>
                  <a:tcPr marL="83483" marR="83483" marT="17036" marB="17036"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chemeClr val="accent5"/>
                      </a:solidFill>
                      <a:prstDash val="solid"/>
                      <a:round/>
                      <a:headEnd type="none" w="sm" len="sm"/>
                      <a:tailEnd type="none" w="sm" len="sm"/>
                    </a:lnT>
                    <a:lnB w="12700" cap="flat" cmpd="sng" algn="ctr">
                      <a:solidFill>
                        <a:schemeClr val="accent5">
                          <a:lumMod val="75000"/>
                        </a:schemeClr>
                      </a:solidFill>
                      <a:prstDash val="solid"/>
                      <a:round/>
                      <a:headEnd type="none" w="med" len="med"/>
                      <a:tailEnd type="none" w="med" len="med"/>
                    </a:lnB>
                    <a:solidFill>
                      <a:schemeClr val="bg2"/>
                    </a:solidFill>
                  </a:tcPr>
                </a:tc>
                <a:tc>
                  <a:txBody>
                    <a:bodyPr/>
                    <a:lstStyle/>
                    <a:p>
                      <a:pPr marL="0" marR="0" lvl="0" indent="0" algn="l" rtl="0">
                        <a:lnSpc>
                          <a:spcPct val="100000"/>
                        </a:lnSpc>
                        <a:spcBef>
                          <a:spcPts val="0"/>
                        </a:spcBef>
                        <a:spcAft>
                          <a:spcPts val="0"/>
                        </a:spcAft>
                        <a:buNone/>
                      </a:pPr>
                      <a:endParaRPr sz="1000" b="0" i="0" u="none" strike="noStrike" cap="none">
                        <a:solidFill>
                          <a:schemeClr val="accent1"/>
                        </a:solidFill>
                        <a:highlight>
                          <a:srgbClr val="FFFF00"/>
                        </a:highlight>
                        <a:latin typeface="OblikW01-Light" panose="02000503000000020004" pitchFamily="50" charset="0"/>
                        <a:ea typeface="Arial"/>
                        <a:cs typeface="Arial"/>
                        <a:sym typeface="Arial"/>
                      </a:endParaRPr>
                    </a:p>
                  </a:txBody>
                  <a:tcPr marL="83483" marR="83483" marT="17036" marB="17036"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chemeClr val="accent5"/>
                      </a:solidFill>
                      <a:prstDash val="solid"/>
                      <a:round/>
                      <a:headEnd type="none" w="sm" len="sm"/>
                      <a:tailEnd type="none" w="sm" len="sm"/>
                    </a:lnT>
                    <a:lnB w="12700" cap="flat" cmpd="sng" algn="ctr">
                      <a:solidFill>
                        <a:schemeClr val="accent5">
                          <a:lumMod val="75000"/>
                        </a:schemeClr>
                      </a:solidFill>
                      <a:prstDash val="solid"/>
                      <a:round/>
                      <a:headEnd type="none" w="med" len="med"/>
                      <a:tailEnd type="none" w="med" len="med"/>
                    </a:lnB>
                    <a:solidFill>
                      <a:schemeClr val="bg2"/>
                    </a:solidFill>
                  </a:tcPr>
                </a:tc>
                <a:tc>
                  <a:txBody>
                    <a:bodyPr/>
                    <a:lstStyle/>
                    <a:p>
                      <a:pPr marL="0" marR="0" lvl="0" indent="0" algn="l" rtl="0">
                        <a:lnSpc>
                          <a:spcPct val="100000"/>
                        </a:lnSpc>
                        <a:spcBef>
                          <a:spcPts val="0"/>
                        </a:spcBef>
                        <a:spcAft>
                          <a:spcPts val="0"/>
                        </a:spcAft>
                        <a:buNone/>
                      </a:pPr>
                      <a:endParaRPr sz="1000" b="0" i="0" u="none" strike="noStrike" cap="none">
                        <a:solidFill>
                          <a:schemeClr val="accent1"/>
                        </a:solidFill>
                        <a:highlight>
                          <a:srgbClr val="FFFF00"/>
                        </a:highlight>
                        <a:latin typeface="OblikW01-Light" panose="02000503000000020004" pitchFamily="50" charset="0"/>
                        <a:ea typeface="Arial"/>
                        <a:cs typeface="Arial"/>
                        <a:sym typeface="Arial"/>
                      </a:endParaRPr>
                    </a:p>
                  </a:txBody>
                  <a:tcPr marL="83483" marR="83483" marT="17036" marB="17036" anchor="ctr">
                    <a:lnL w="9525" cap="flat" cmpd="sng">
                      <a:solidFill>
                        <a:srgbClr val="000000">
                          <a:alpha val="0"/>
                        </a:srgbClr>
                      </a:solidFill>
                      <a:prstDash val="solid"/>
                      <a:round/>
                      <a:headEnd type="none" w="sm" len="sm"/>
                      <a:tailEnd type="none" w="sm" len="sm"/>
                    </a:lnL>
                    <a:lnR w="6350" cap="flat" cmpd="sng" algn="ctr">
                      <a:solidFill>
                        <a:schemeClr val="accent5">
                          <a:lumMod val="75000"/>
                        </a:schemeClr>
                      </a:solidFill>
                      <a:prstDash val="solid"/>
                      <a:round/>
                      <a:headEnd type="none" w="med" len="med"/>
                      <a:tailEnd type="none" w="med" len="med"/>
                    </a:lnR>
                    <a:lnT w="9525" cap="flat" cmpd="sng">
                      <a:solidFill>
                        <a:schemeClr val="accent5"/>
                      </a:solidFill>
                      <a:prstDash val="solid"/>
                      <a:round/>
                      <a:headEnd type="none" w="sm" len="sm"/>
                      <a:tailEnd type="none" w="sm" len="sm"/>
                    </a:lnT>
                    <a:lnB w="12700" cap="flat" cmpd="sng" algn="ctr">
                      <a:solidFill>
                        <a:schemeClr val="accent5">
                          <a:lumMod val="75000"/>
                        </a:schemeClr>
                      </a:solidFill>
                      <a:prstDash val="solid"/>
                      <a:round/>
                      <a:headEnd type="none" w="med" len="med"/>
                      <a:tailEnd type="none" w="med" len="med"/>
                    </a:lnB>
                    <a:solidFill>
                      <a:schemeClr val="bg2"/>
                    </a:solidFill>
                  </a:tcPr>
                </a:tc>
                <a:tc>
                  <a:txBody>
                    <a:bodyPr/>
                    <a:lstStyle/>
                    <a:p>
                      <a:pPr marL="0" marR="0" lvl="0" indent="0" algn="l" rtl="0" eaLnBrk="1" fontAlgn="auto" latinLnBrk="0" hangingPunct="1">
                        <a:lnSpc>
                          <a:spcPct val="100000"/>
                        </a:lnSpc>
                        <a:spcBef>
                          <a:spcPts val="0"/>
                        </a:spcBef>
                        <a:spcAft>
                          <a:spcPts val="0"/>
                        </a:spcAft>
                        <a:buClr>
                          <a:schemeClr val="dk1"/>
                        </a:buClr>
                        <a:buSzPts val="1050"/>
                        <a:buFont typeface="Calibri"/>
                        <a:buNone/>
                      </a:pPr>
                      <a:r>
                        <a:rPr lang="en-US" sz="1050" b="1" i="0" u="none" strike="noStrike" cap="none" spc="0" baseline="0" err="1">
                          <a:solidFill>
                            <a:schemeClr val="bg1"/>
                          </a:solidFill>
                          <a:effectLst/>
                          <a:latin typeface="OblikW01-Light"/>
                          <a:ea typeface="Calibri"/>
                          <a:cs typeface="Calibri"/>
                          <a:sym typeface="Arial"/>
                        </a:rPr>
                        <a:t>Contrat</a:t>
                      </a:r>
                      <a:r>
                        <a:rPr lang="en-US" sz="1050" b="1" i="0" u="none" strike="noStrike" cap="none" spc="0" baseline="0">
                          <a:solidFill>
                            <a:schemeClr val="bg1"/>
                          </a:solidFill>
                          <a:effectLst/>
                          <a:latin typeface="OblikW01-Light"/>
                          <a:ea typeface="Calibri"/>
                          <a:cs typeface="Calibri"/>
                          <a:sym typeface="Arial"/>
                        </a:rPr>
                        <a:t> de recherche avec </a:t>
                      </a:r>
                      <a:r>
                        <a:rPr lang="en-US" sz="1050" b="1" i="0" u="none" strike="noStrike" cap="none" spc="0" baseline="0" err="1">
                          <a:solidFill>
                            <a:schemeClr val="bg1"/>
                          </a:solidFill>
                          <a:effectLst/>
                          <a:latin typeface="OblikW01-Light"/>
                          <a:ea typeface="Calibri"/>
                          <a:cs typeface="Calibri"/>
                          <a:sym typeface="Arial"/>
                        </a:rPr>
                        <a:t>Glaukos</a:t>
                      </a:r>
                      <a:r>
                        <a:rPr lang="en-US" sz="1050" b="1" i="0" u="none" strike="noStrike" cap="none" spc="0" baseline="0">
                          <a:solidFill>
                            <a:schemeClr val="bg1"/>
                          </a:solidFill>
                          <a:effectLst/>
                          <a:latin typeface="OblikW01-Light"/>
                          <a:ea typeface="Calibri"/>
                          <a:cs typeface="Calibri"/>
                          <a:sym typeface="Arial"/>
                        </a:rPr>
                        <a:t>  avec option de </a:t>
                      </a:r>
                      <a:r>
                        <a:rPr lang="en-US" sz="1050" b="1" i="0" u="none" strike="noStrike" cap="none" spc="0" baseline="0" err="1">
                          <a:solidFill>
                            <a:schemeClr val="bg1"/>
                          </a:solidFill>
                          <a:effectLst/>
                          <a:latin typeface="OblikW01-Light"/>
                          <a:ea typeface="Calibri"/>
                          <a:cs typeface="Calibri"/>
                          <a:sym typeface="Arial"/>
                        </a:rPr>
                        <a:t>licence</a:t>
                      </a:r>
                      <a:r>
                        <a:rPr lang="en-US" sz="1050" b="1" i="0" u="none" strike="noStrike" cap="none" spc="0" baseline="0">
                          <a:solidFill>
                            <a:schemeClr val="bg1"/>
                          </a:solidFill>
                          <a:effectLst/>
                          <a:latin typeface="OblikW01-Light"/>
                          <a:ea typeface="Calibri"/>
                          <a:cs typeface="Calibri"/>
                          <a:sym typeface="Arial"/>
                        </a:rPr>
                        <a:t> </a:t>
                      </a:r>
                      <a:r>
                        <a:rPr lang="en-US" sz="1050" b="1" i="0" u="none" strike="noStrike" cap="none" spc="0" baseline="0" err="1">
                          <a:solidFill>
                            <a:schemeClr val="bg1"/>
                          </a:solidFill>
                          <a:effectLst/>
                          <a:latin typeface="OblikW01-Light"/>
                          <a:ea typeface="Calibri"/>
                          <a:cs typeface="Calibri"/>
                          <a:sym typeface="Arial"/>
                        </a:rPr>
                        <a:t>mondiale</a:t>
                      </a:r>
                      <a:endParaRPr lang="en-US" sz="1050" b="1" i="0" u="none" strike="noStrike" cap="none" spc="0" baseline="0">
                        <a:solidFill>
                          <a:schemeClr val="bg1"/>
                        </a:solidFill>
                        <a:effectLst/>
                        <a:latin typeface="OblikW01-Light"/>
                        <a:ea typeface="Calibri"/>
                        <a:cs typeface="Calibri"/>
                        <a:sym typeface="Arial"/>
                      </a:endParaRPr>
                    </a:p>
                  </a:txBody>
                  <a:tcPr marL="83483" marR="83483" marT="17036" marB="17036" anchor="ctr">
                    <a:lnL w="6350" cap="flat" cmpd="sng" algn="ctr">
                      <a:solidFill>
                        <a:schemeClr val="accent5">
                          <a:lumMod val="75000"/>
                        </a:schemeClr>
                      </a:solidFill>
                      <a:prstDash val="solid"/>
                      <a:round/>
                      <a:headEnd type="none" w="med" len="med"/>
                      <a:tailEnd type="none" w="med" len="med"/>
                    </a:lnL>
                    <a:lnR w="12700" cap="flat" cmpd="sng" algn="ctr">
                      <a:solidFill>
                        <a:schemeClr val="accent5">
                          <a:lumMod val="75000"/>
                        </a:schemeClr>
                      </a:solidFill>
                      <a:prstDash val="solid"/>
                      <a:round/>
                      <a:headEnd type="none" w="med" len="med"/>
                      <a:tailEnd type="none" w="med" len="med"/>
                    </a:lnR>
                    <a:lnT w="9525" cap="flat" cmpd="sng">
                      <a:solidFill>
                        <a:schemeClr val="accent5"/>
                      </a:solidFill>
                      <a:prstDash val="solid"/>
                      <a:round/>
                      <a:headEnd type="none" w="sm" len="sm"/>
                      <a:tailEnd type="none" w="sm" len="sm"/>
                    </a:lnT>
                    <a:lnB w="12700" cap="flat" cmpd="sng" algn="ctr">
                      <a:solidFill>
                        <a:schemeClr val="accent5">
                          <a:lumMod val="75000"/>
                        </a:schemeClr>
                      </a:solidFill>
                      <a:prstDash val="solid"/>
                      <a:round/>
                      <a:headEnd type="none" w="med" len="med"/>
                      <a:tailEnd type="none" w="med" len="med"/>
                    </a:lnB>
                    <a:solidFill>
                      <a:schemeClr val="bg2"/>
                    </a:solidFill>
                  </a:tcPr>
                </a:tc>
                <a:extLst>
                  <a:ext uri="{0D108BD9-81ED-4DB2-BD59-A6C34878D82A}">
                    <a16:rowId xmlns:a16="http://schemas.microsoft.com/office/drawing/2014/main" val="10002"/>
                  </a:ext>
                </a:extLst>
              </a:tr>
              <a:tr h="852767">
                <a:tc>
                  <a:txBody>
                    <a:bodyPr/>
                    <a:lstStyle/>
                    <a:p>
                      <a:pPr marL="0" marR="0" lvl="0" indent="0" algn="l" rtl="0">
                        <a:lnSpc>
                          <a:spcPct val="100000"/>
                        </a:lnSpc>
                        <a:spcBef>
                          <a:spcPts val="0"/>
                        </a:spcBef>
                        <a:spcAft>
                          <a:spcPts val="0"/>
                        </a:spcAft>
                        <a:buClr>
                          <a:schemeClr val="dk1"/>
                        </a:buClr>
                        <a:buSzPts val="600"/>
                        <a:buFont typeface="Calibri"/>
                        <a:buNone/>
                      </a:pPr>
                      <a:endParaRPr sz="600" b="0" i="0" u="none" strike="noStrike" cap="none">
                        <a:solidFill>
                          <a:schemeClr val="accent1"/>
                        </a:solidFill>
                        <a:latin typeface="OblikW01-Bold" panose="02000503000000020004" pitchFamily="50" charset="0"/>
                        <a:ea typeface="Arial"/>
                        <a:cs typeface="Arial"/>
                        <a:sym typeface="Arial"/>
                      </a:endParaRPr>
                    </a:p>
                    <a:p>
                      <a:pPr marL="0" marR="0" lvl="0" indent="0" algn="l" rtl="0">
                        <a:lnSpc>
                          <a:spcPct val="100000"/>
                        </a:lnSpc>
                        <a:spcBef>
                          <a:spcPts val="0"/>
                        </a:spcBef>
                        <a:spcAft>
                          <a:spcPts val="0"/>
                        </a:spcAft>
                        <a:buClr>
                          <a:srgbClr val="F15D22"/>
                        </a:buClr>
                        <a:buSzPts val="1100"/>
                        <a:buFont typeface="Arial"/>
                        <a:buNone/>
                      </a:pPr>
                      <a:r>
                        <a:rPr lang="en-US" sz="1000" b="0" i="0" u="none" strike="noStrike" cap="none" spc="-120" baseline="0">
                          <a:solidFill>
                            <a:srgbClr val="00539B"/>
                          </a:solidFill>
                          <a:latin typeface="OblikW01-Bold"/>
                          <a:ea typeface="Arial"/>
                          <a:cs typeface="Arial"/>
                          <a:sym typeface="Arial"/>
                        </a:rPr>
                        <a:t>NCX 4251 | </a:t>
                      </a:r>
                      <a:r>
                        <a:rPr lang="fr-FR" sz="1000" b="0" i="0" u="none" strike="noStrike" cap="none" spc="-120" baseline="0">
                          <a:solidFill>
                            <a:srgbClr val="00539B"/>
                          </a:solidFill>
                          <a:latin typeface="OblikW01-Bold"/>
                          <a:ea typeface="Arial"/>
                          <a:cs typeface="Arial"/>
                          <a:sym typeface="Arial"/>
                        </a:rPr>
                        <a:t>Suspension de nanocristaux de propionate</a:t>
                      </a:r>
                      <a:r>
                        <a:rPr lang="fr-FR" sz="1000" b="0" i="0" u="none" strike="noStrike" cap="none" spc="-120" baseline="0">
                          <a:solidFill>
                            <a:srgbClr val="00539B"/>
                          </a:solidFill>
                          <a:latin typeface="OblikW01-Bold"/>
                          <a:ea typeface="Arial"/>
                          <a:cs typeface="Arial"/>
                        </a:rPr>
                        <a:t> </a:t>
                      </a:r>
                      <a:r>
                        <a:rPr lang="fr-FR" sz="1000" b="0" i="0" u="none" strike="noStrike" cap="none" spc="-120" baseline="0">
                          <a:solidFill>
                            <a:srgbClr val="00539B"/>
                          </a:solidFill>
                          <a:latin typeface="OblikW01-Bold"/>
                          <a:ea typeface="Arial"/>
                          <a:cs typeface="Arial"/>
                          <a:sym typeface="Arial"/>
                        </a:rPr>
                        <a:t> de fluticasone</a:t>
                      </a:r>
                    </a:p>
                    <a:p>
                      <a:pPr marL="0" marR="0" lvl="0" indent="0" algn="l" rtl="0">
                        <a:lnSpc>
                          <a:spcPct val="100000"/>
                        </a:lnSpc>
                        <a:spcBef>
                          <a:spcPts val="0"/>
                        </a:spcBef>
                        <a:spcAft>
                          <a:spcPts val="0"/>
                        </a:spcAft>
                        <a:buClr>
                          <a:srgbClr val="F15D22"/>
                        </a:buClr>
                        <a:buSzPts val="1100"/>
                        <a:buFont typeface="Arial"/>
                        <a:buNone/>
                      </a:pPr>
                      <a:r>
                        <a:rPr lang="fr-FR" sz="1000" b="0" i="1" u="none" strike="noStrike" cap="none">
                          <a:solidFill>
                            <a:srgbClr val="00539B"/>
                          </a:solidFill>
                          <a:latin typeface="OblikW01-Bold"/>
                          <a:ea typeface="Arial"/>
                          <a:cs typeface="Arial"/>
                          <a:sym typeface="Arial"/>
                        </a:rPr>
                        <a:t>Sécheresse oculaire</a:t>
                      </a:r>
                    </a:p>
                  </a:txBody>
                  <a:tcPr marL="83483" marR="83483" marT="17036" marB="17036">
                    <a:lnL w="12700" cap="flat" cmpd="sng" algn="ctr">
                      <a:solidFill>
                        <a:schemeClr val="accent5">
                          <a:lumMod val="75000"/>
                        </a:schemeClr>
                      </a:solidFill>
                      <a:prstDash val="solid"/>
                      <a:round/>
                      <a:headEnd type="none" w="med" len="med"/>
                      <a:tailEnd type="none" w="med" len="med"/>
                    </a:lnL>
                    <a:lnR w="12700" cap="flat" cmpd="sng" algn="ctr">
                      <a:solidFill>
                        <a:schemeClr val="accent5">
                          <a:lumMod val="75000"/>
                        </a:schemeClr>
                      </a:solidFill>
                      <a:prstDash val="solid"/>
                      <a:round/>
                      <a:headEnd type="none" w="med" len="med"/>
                      <a:tailEnd type="none" w="med" len="med"/>
                    </a:lnR>
                    <a:lnT w="12700" cap="flat" cmpd="sng" algn="ctr">
                      <a:solidFill>
                        <a:schemeClr val="accent5">
                          <a:lumMod val="75000"/>
                        </a:schemeClr>
                      </a:solidFill>
                      <a:prstDash val="solid"/>
                      <a:round/>
                      <a:headEnd type="none" w="med" len="med"/>
                      <a:tailEnd type="none" w="med" len="med"/>
                    </a:lnT>
                    <a:lnB w="12700" cap="flat" cmpd="sng" algn="ctr">
                      <a:solidFill>
                        <a:schemeClr val="accent5">
                          <a:lumMod val="75000"/>
                        </a:schemeClr>
                      </a:solidFill>
                      <a:prstDash val="solid"/>
                      <a:round/>
                      <a:headEnd type="none" w="med" len="med"/>
                      <a:tailEnd type="none" w="med" len="med"/>
                    </a:lnB>
                    <a:solidFill>
                      <a:schemeClr val="bg2"/>
                    </a:solidFill>
                  </a:tcPr>
                </a:tc>
                <a:tc>
                  <a:txBody>
                    <a:bodyPr/>
                    <a:lstStyle/>
                    <a:p>
                      <a:pPr marL="0" marR="0" lvl="0" indent="0" algn="l" rtl="0">
                        <a:lnSpc>
                          <a:spcPct val="100000"/>
                        </a:lnSpc>
                        <a:spcBef>
                          <a:spcPts val="0"/>
                        </a:spcBef>
                        <a:spcAft>
                          <a:spcPts val="0"/>
                        </a:spcAft>
                        <a:buClr>
                          <a:schemeClr val="dk1"/>
                        </a:buClr>
                        <a:buSzPts val="1100"/>
                        <a:buFont typeface="Calibri"/>
                        <a:buNone/>
                      </a:pPr>
                      <a:endParaRPr sz="1000" b="0" u="none" strike="noStrike" cap="none">
                        <a:solidFill>
                          <a:schemeClr val="accent1"/>
                        </a:solidFill>
                        <a:latin typeface="OblikW01-Light" panose="02000503000000020004" pitchFamily="50" charset="0"/>
                        <a:ea typeface="Arial"/>
                        <a:cs typeface="Arial"/>
                        <a:sym typeface="Arial"/>
                      </a:endParaRPr>
                    </a:p>
                  </a:txBody>
                  <a:tcPr marL="83483" marR="83483" marT="17036" marB="17036" anchor="ctr">
                    <a:lnL w="12700" cap="flat" cmpd="sng" algn="ctr">
                      <a:solidFill>
                        <a:schemeClr val="accent5">
                          <a:lumMod val="75000"/>
                        </a:schemeClr>
                      </a:solidFill>
                      <a:prstDash val="solid"/>
                      <a:round/>
                      <a:headEnd type="none" w="med" len="med"/>
                      <a:tailEnd type="none" w="med" len="med"/>
                    </a:lnL>
                    <a:lnR w="9525" cap="flat" cmpd="sng" algn="ctr">
                      <a:solidFill>
                        <a:srgbClr val="000000">
                          <a:alpha val="0"/>
                        </a:srgbClr>
                      </a:solidFill>
                      <a:prstDash val="solid"/>
                      <a:round/>
                      <a:headEnd type="none" w="sm" len="sm"/>
                      <a:tailEnd type="none" w="sm" len="sm"/>
                    </a:lnR>
                    <a:lnT w="12700" cap="flat" cmpd="sng" algn="ctr">
                      <a:solidFill>
                        <a:schemeClr val="accent5">
                          <a:lumMod val="75000"/>
                        </a:schemeClr>
                      </a:solidFill>
                      <a:prstDash val="solid"/>
                      <a:round/>
                      <a:headEnd type="none" w="med" len="med"/>
                      <a:tailEnd type="none" w="med" len="med"/>
                    </a:lnT>
                    <a:lnB w="12700" cap="flat" cmpd="sng" algn="ctr">
                      <a:solidFill>
                        <a:schemeClr val="accent5">
                          <a:lumMod val="75000"/>
                        </a:schemeClr>
                      </a:solidFill>
                      <a:prstDash val="solid"/>
                      <a:round/>
                      <a:headEnd type="none" w="med" len="med"/>
                      <a:tailEnd type="none" w="med" len="med"/>
                    </a:lnB>
                    <a:solidFill>
                      <a:schemeClr val="bg2"/>
                    </a:solidFill>
                  </a:tcPr>
                </a:tc>
                <a:tc>
                  <a:txBody>
                    <a:bodyPr/>
                    <a:lstStyle/>
                    <a:p>
                      <a:pPr marL="0" marR="0" lvl="0" indent="0" algn="l" rtl="0">
                        <a:lnSpc>
                          <a:spcPct val="100000"/>
                        </a:lnSpc>
                        <a:spcBef>
                          <a:spcPts val="0"/>
                        </a:spcBef>
                        <a:spcAft>
                          <a:spcPts val="0"/>
                        </a:spcAft>
                        <a:buNone/>
                      </a:pPr>
                      <a:endParaRPr sz="1000" b="0" i="0" u="none" strike="noStrike" cap="none">
                        <a:solidFill>
                          <a:schemeClr val="accent1"/>
                        </a:solidFill>
                        <a:latin typeface="OblikW01-Light" panose="02000503000000020004" pitchFamily="50" charset="0"/>
                        <a:ea typeface="Arial"/>
                        <a:cs typeface="Arial"/>
                        <a:sym typeface="Arial"/>
                      </a:endParaRPr>
                    </a:p>
                  </a:txBody>
                  <a:tcPr marL="83483" marR="83483" marT="17036" marB="17036" anchor="ctr">
                    <a:lnL w="9525" cap="flat" cmpd="sng" algn="ctr">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12700" cap="flat" cmpd="sng" algn="ctr">
                      <a:solidFill>
                        <a:schemeClr val="accent5">
                          <a:lumMod val="75000"/>
                        </a:schemeClr>
                      </a:solidFill>
                      <a:prstDash val="solid"/>
                      <a:round/>
                      <a:headEnd type="none" w="med" len="med"/>
                      <a:tailEnd type="none" w="med" len="med"/>
                    </a:lnT>
                    <a:lnB w="12700" cap="flat" cmpd="sng" algn="ctr">
                      <a:solidFill>
                        <a:schemeClr val="accent5">
                          <a:lumMod val="75000"/>
                        </a:schemeClr>
                      </a:solidFill>
                      <a:prstDash val="solid"/>
                      <a:round/>
                      <a:headEnd type="none" w="med" len="med"/>
                      <a:tailEnd type="none" w="med" len="med"/>
                    </a:lnB>
                    <a:solidFill>
                      <a:schemeClr val="bg2"/>
                    </a:solidFill>
                  </a:tcPr>
                </a:tc>
                <a:tc>
                  <a:txBody>
                    <a:bodyPr/>
                    <a:lstStyle/>
                    <a:p>
                      <a:pPr marL="0" marR="0" lvl="0" indent="0" algn="l" rtl="0">
                        <a:lnSpc>
                          <a:spcPct val="100000"/>
                        </a:lnSpc>
                        <a:spcBef>
                          <a:spcPts val="0"/>
                        </a:spcBef>
                        <a:spcAft>
                          <a:spcPts val="0"/>
                        </a:spcAft>
                        <a:buNone/>
                      </a:pPr>
                      <a:endParaRPr sz="1000" b="0" i="0" u="none" strike="noStrike" cap="none">
                        <a:solidFill>
                          <a:schemeClr val="accent1"/>
                        </a:solidFill>
                        <a:latin typeface="OblikW01-Light" panose="02000503000000020004" pitchFamily="50" charset="0"/>
                        <a:ea typeface="Arial"/>
                        <a:cs typeface="Arial"/>
                        <a:sym typeface="Arial"/>
                      </a:endParaRPr>
                    </a:p>
                  </a:txBody>
                  <a:tcPr marL="83483" marR="83483" marT="17036" marB="17036" anchor="ctr">
                    <a:lnL w="9525" cap="flat" cmpd="sng" algn="ctr">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12700" cap="flat" cmpd="sng" algn="ctr">
                      <a:solidFill>
                        <a:schemeClr val="accent5">
                          <a:lumMod val="75000"/>
                        </a:schemeClr>
                      </a:solidFill>
                      <a:prstDash val="solid"/>
                      <a:round/>
                      <a:headEnd type="none" w="med" len="med"/>
                      <a:tailEnd type="none" w="med" len="med"/>
                    </a:lnT>
                    <a:lnB w="12700" cap="flat" cmpd="sng" algn="ctr">
                      <a:solidFill>
                        <a:schemeClr val="accent5">
                          <a:lumMod val="75000"/>
                        </a:schemeClr>
                      </a:solidFill>
                      <a:prstDash val="solid"/>
                      <a:round/>
                      <a:headEnd type="none" w="med" len="med"/>
                      <a:tailEnd type="none" w="med" len="med"/>
                    </a:lnB>
                    <a:solidFill>
                      <a:schemeClr val="bg2"/>
                    </a:solidFill>
                  </a:tcPr>
                </a:tc>
                <a:tc>
                  <a:txBody>
                    <a:bodyPr/>
                    <a:lstStyle/>
                    <a:p>
                      <a:pPr marL="0" marR="0" lvl="0" indent="0" algn="l" rtl="0">
                        <a:lnSpc>
                          <a:spcPct val="100000"/>
                        </a:lnSpc>
                        <a:spcBef>
                          <a:spcPts val="0"/>
                        </a:spcBef>
                        <a:spcAft>
                          <a:spcPts val="0"/>
                        </a:spcAft>
                        <a:buNone/>
                      </a:pPr>
                      <a:endParaRPr sz="1000" b="0" i="0" u="none" strike="noStrike" cap="none">
                        <a:solidFill>
                          <a:schemeClr val="accent1"/>
                        </a:solidFill>
                        <a:latin typeface="OblikW01-Light" panose="02000503000000020004" pitchFamily="50" charset="0"/>
                        <a:ea typeface="Arial"/>
                        <a:cs typeface="Arial"/>
                        <a:sym typeface="Arial"/>
                      </a:endParaRPr>
                    </a:p>
                  </a:txBody>
                  <a:tcPr marL="83483" marR="83483" marT="17036" marB="17036" anchor="ctr">
                    <a:lnL w="9525" cap="flat" cmpd="sng" algn="ctr">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12700" cap="flat" cmpd="sng" algn="ctr">
                      <a:solidFill>
                        <a:schemeClr val="accent5">
                          <a:lumMod val="75000"/>
                        </a:schemeClr>
                      </a:solidFill>
                      <a:prstDash val="solid"/>
                      <a:round/>
                      <a:headEnd type="none" w="med" len="med"/>
                      <a:tailEnd type="none" w="med" len="med"/>
                    </a:lnT>
                    <a:lnB w="12700" cap="flat" cmpd="sng" algn="ctr">
                      <a:solidFill>
                        <a:schemeClr val="accent5">
                          <a:lumMod val="75000"/>
                        </a:schemeClr>
                      </a:solidFill>
                      <a:prstDash val="solid"/>
                      <a:round/>
                      <a:headEnd type="none" w="med" len="med"/>
                      <a:tailEnd type="none" w="med" len="med"/>
                    </a:lnB>
                    <a:solidFill>
                      <a:schemeClr val="bg2"/>
                    </a:solidFill>
                  </a:tcPr>
                </a:tc>
                <a:tc>
                  <a:txBody>
                    <a:bodyPr/>
                    <a:lstStyle/>
                    <a:p>
                      <a:pPr marL="0" marR="0" lvl="0" indent="0" algn="l" rtl="0">
                        <a:lnSpc>
                          <a:spcPct val="100000"/>
                        </a:lnSpc>
                        <a:spcBef>
                          <a:spcPts val="0"/>
                        </a:spcBef>
                        <a:spcAft>
                          <a:spcPts val="0"/>
                        </a:spcAft>
                        <a:buNone/>
                      </a:pPr>
                      <a:endParaRPr sz="1000" b="0" i="0" u="none" strike="noStrike" cap="none">
                        <a:solidFill>
                          <a:schemeClr val="accent1"/>
                        </a:solidFill>
                        <a:latin typeface="OblikW01-Light" panose="02000503000000020004" pitchFamily="50" charset="0"/>
                        <a:ea typeface="Arial"/>
                        <a:cs typeface="Arial"/>
                        <a:sym typeface="Arial"/>
                      </a:endParaRPr>
                    </a:p>
                  </a:txBody>
                  <a:tcPr marL="83483" marR="83483" marT="17036" marB="17036" anchor="ctr">
                    <a:lnL w="9525" cap="flat" cmpd="sng" algn="ctr">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12700" cap="flat" cmpd="sng" algn="ctr">
                      <a:solidFill>
                        <a:schemeClr val="accent5">
                          <a:lumMod val="75000"/>
                        </a:schemeClr>
                      </a:solidFill>
                      <a:prstDash val="solid"/>
                      <a:round/>
                      <a:headEnd type="none" w="med" len="med"/>
                      <a:tailEnd type="none" w="med" len="med"/>
                    </a:lnT>
                    <a:lnB w="12700" cap="flat" cmpd="sng" algn="ctr">
                      <a:solidFill>
                        <a:schemeClr val="accent5">
                          <a:lumMod val="75000"/>
                        </a:schemeClr>
                      </a:solidFill>
                      <a:prstDash val="solid"/>
                      <a:round/>
                      <a:headEnd type="none" w="med" len="med"/>
                      <a:tailEnd type="none" w="med" len="med"/>
                    </a:lnB>
                    <a:solidFill>
                      <a:schemeClr val="bg2"/>
                    </a:solidFill>
                  </a:tcPr>
                </a:tc>
                <a:tc>
                  <a:txBody>
                    <a:bodyPr/>
                    <a:lstStyle/>
                    <a:p>
                      <a:pPr marL="0" marR="0" lvl="0" indent="0" algn="l" rtl="0">
                        <a:lnSpc>
                          <a:spcPct val="100000"/>
                        </a:lnSpc>
                        <a:spcBef>
                          <a:spcPts val="0"/>
                        </a:spcBef>
                        <a:spcAft>
                          <a:spcPts val="0"/>
                        </a:spcAft>
                        <a:buNone/>
                      </a:pPr>
                      <a:endParaRPr lang="fr-FR" sz="1000" b="0" i="0" u="none" strike="noStrike" cap="none" noProof="0">
                        <a:solidFill>
                          <a:schemeClr val="accent1"/>
                        </a:solidFill>
                        <a:latin typeface="OblikW01-Light"/>
                        <a:ea typeface="Arial"/>
                        <a:cs typeface="Arial"/>
                        <a:sym typeface="Arial"/>
                      </a:endParaRPr>
                    </a:p>
                  </a:txBody>
                  <a:tcPr marL="83483" marR="83483" marT="17036" marB="17036" anchor="ctr">
                    <a:lnL w="9525" cap="flat" cmpd="sng" algn="ctr">
                      <a:solidFill>
                        <a:srgbClr val="000000">
                          <a:alpha val="0"/>
                        </a:srgbClr>
                      </a:solidFill>
                      <a:prstDash val="solid"/>
                      <a:round/>
                      <a:headEnd type="none" w="sm" len="sm"/>
                      <a:tailEnd type="none" w="sm" len="sm"/>
                    </a:lnL>
                    <a:lnR w="6350" cap="flat" cmpd="sng" algn="ctr">
                      <a:solidFill>
                        <a:schemeClr val="accent5">
                          <a:lumMod val="75000"/>
                        </a:schemeClr>
                      </a:solidFill>
                      <a:prstDash val="solid"/>
                      <a:round/>
                      <a:headEnd type="none" w="med" len="med"/>
                      <a:tailEnd type="none" w="med" len="med"/>
                    </a:lnR>
                    <a:lnT w="12700" cap="flat" cmpd="sng" algn="ctr">
                      <a:solidFill>
                        <a:schemeClr val="accent5">
                          <a:lumMod val="75000"/>
                        </a:schemeClr>
                      </a:solidFill>
                      <a:prstDash val="solid"/>
                      <a:round/>
                      <a:headEnd type="none" w="med" len="med"/>
                      <a:tailEnd type="none" w="med" len="med"/>
                    </a:lnT>
                    <a:lnB w="12700" cap="flat" cmpd="sng" algn="ctr">
                      <a:solidFill>
                        <a:schemeClr val="accent5">
                          <a:lumMod val="75000"/>
                        </a:schemeClr>
                      </a:solidFill>
                      <a:prstDash val="solid"/>
                      <a:round/>
                      <a:headEnd type="none" w="med" len="med"/>
                      <a:tailEnd type="none" w="med" len="med"/>
                    </a:lnB>
                    <a:solidFill>
                      <a:schemeClr val="bg2"/>
                    </a:solidFill>
                  </a:tcPr>
                </a:tc>
                <a:tc>
                  <a:txBody>
                    <a:bodyPr/>
                    <a:lstStyle/>
                    <a:p>
                      <a:pPr marL="0" marR="0" lvl="0" indent="0" algn="l" defTabSz="914400" rtl="0" eaLnBrk="1" fontAlgn="auto" latinLnBrk="0" hangingPunct="1">
                        <a:lnSpc>
                          <a:spcPct val="100000"/>
                        </a:lnSpc>
                        <a:spcBef>
                          <a:spcPts val="0"/>
                        </a:spcBef>
                        <a:spcAft>
                          <a:spcPts val="0"/>
                        </a:spcAft>
                        <a:buClr>
                          <a:schemeClr val="dk1"/>
                        </a:buClr>
                        <a:buSzPts val="1050"/>
                        <a:buFont typeface="Calibri"/>
                        <a:buNone/>
                        <a:tabLst/>
                        <a:defRPr/>
                      </a:pPr>
                      <a:r>
                        <a:rPr lang="fr-FR" sz="1100" b="1" noProof="0">
                          <a:solidFill>
                            <a:schemeClr val="bg1"/>
                          </a:solidFill>
                          <a:latin typeface="OblikW01-Light"/>
                          <a:sym typeface="Arial"/>
                        </a:rPr>
                        <a:t>Développement en Chine</a:t>
                      </a:r>
                    </a:p>
                  </a:txBody>
                  <a:tcPr marL="85112" marR="85112" marT="42568" marB="42568" anchor="ctr">
                    <a:lnL w="6350" cap="flat" cmpd="sng" algn="ctr">
                      <a:solidFill>
                        <a:schemeClr val="accent5">
                          <a:lumMod val="75000"/>
                        </a:schemeClr>
                      </a:solidFill>
                      <a:prstDash val="solid"/>
                      <a:round/>
                      <a:headEnd type="none" w="med" len="med"/>
                      <a:tailEnd type="none" w="med" len="med"/>
                    </a:lnL>
                    <a:lnR w="12700" cap="flat" cmpd="sng" algn="ctr">
                      <a:solidFill>
                        <a:schemeClr val="accent5">
                          <a:lumMod val="75000"/>
                        </a:schemeClr>
                      </a:solidFill>
                      <a:prstDash val="solid"/>
                      <a:round/>
                      <a:headEnd type="none" w="med" len="med"/>
                      <a:tailEnd type="none" w="med" len="med"/>
                    </a:lnR>
                    <a:lnT w="12700" cap="flat" cmpd="sng" algn="ctr">
                      <a:solidFill>
                        <a:schemeClr val="accent5">
                          <a:lumMod val="75000"/>
                        </a:schemeClr>
                      </a:solidFill>
                      <a:prstDash val="solid"/>
                      <a:round/>
                      <a:headEnd type="none" w="med" len="med"/>
                      <a:tailEnd type="none" w="med" len="med"/>
                    </a:lnT>
                    <a:lnB w="12700" cap="flat" cmpd="sng" algn="ctr">
                      <a:solidFill>
                        <a:schemeClr val="accent5">
                          <a:lumMod val="75000"/>
                        </a:schemeClr>
                      </a:solidFill>
                      <a:prstDash val="solid"/>
                      <a:round/>
                      <a:headEnd type="none" w="med" len="med"/>
                      <a:tailEnd type="none" w="med" len="med"/>
                    </a:lnB>
                    <a:solidFill>
                      <a:schemeClr val="bg2"/>
                    </a:solidFill>
                  </a:tcPr>
                </a:tc>
                <a:extLst>
                  <a:ext uri="{0D108BD9-81ED-4DB2-BD59-A6C34878D82A}">
                    <a16:rowId xmlns:a16="http://schemas.microsoft.com/office/drawing/2014/main" val="2922945358"/>
                  </a:ext>
                </a:extLst>
              </a:tr>
              <a:tr h="271436">
                <a:tc>
                  <a:txBody>
                    <a:bodyPr/>
                    <a:lstStyle/>
                    <a:p>
                      <a:pPr marL="0" marR="0" lvl="0" indent="0" algn="l" rtl="0">
                        <a:lnSpc>
                          <a:spcPct val="100000"/>
                        </a:lnSpc>
                        <a:spcBef>
                          <a:spcPts val="0"/>
                        </a:spcBef>
                        <a:spcAft>
                          <a:spcPts val="0"/>
                        </a:spcAft>
                        <a:buClr>
                          <a:schemeClr val="dk1"/>
                        </a:buClr>
                        <a:buSzPts val="1200"/>
                        <a:buFont typeface="Arial"/>
                        <a:buNone/>
                      </a:pPr>
                      <a:r>
                        <a:rPr lang="fr-FR" sz="1100" b="0" i="0" u="none" strike="noStrike" cap="none">
                          <a:solidFill>
                            <a:schemeClr val="dk1"/>
                          </a:solidFill>
                          <a:latin typeface="OblikW01-Bold"/>
                          <a:ea typeface="Arial"/>
                          <a:cs typeface="Arial"/>
                          <a:sym typeface="Arial"/>
                        </a:rPr>
                        <a:t>2 produits générant du chiffre d'affaires</a:t>
                      </a:r>
                    </a:p>
                  </a:txBody>
                  <a:tcPr marL="83483" marR="83483" marT="41753" marB="41753">
                    <a:lnL w="12700" cap="flat" cmpd="sng" algn="ctr">
                      <a:solidFill>
                        <a:schemeClr val="accent5">
                          <a:lumMod val="75000"/>
                        </a:schemeClr>
                      </a:solidFill>
                      <a:prstDash val="solid"/>
                      <a:round/>
                      <a:headEnd type="none" w="med" len="med"/>
                      <a:tailEnd type="none" w="med" len="med"/>
                    </a:lnL>
                    <a:lnR w="12700" cap="flat" cmpd="sng" algn="ctr">
                      <a:solidFill>
                        <a:schemeClr val="accent5">
                          <a:lumMod val="75000"/>
                        </a:schemeClr>
                      </a:solidFill>
                      <a:prstDash val="solid"/>
                      <a:round/>
                      <a:headEnd type="none" w="med" len="med"/>
                      <a:tailEnd type="none" w="med" len="med"/>
                    </a:lnR>
                    <a:lnT w="12700" cap="flat" cmpd="sng" algn="ctr">
                      <a:solidFill>
                        <a:schemeClr val="accent5">
                          <a:lumMod val="75000"/>
                        </a:schemeClr>
                      </a:solidFill>
                      <a:prstDash val="solid"/>
                      <a:round/>
                      <a:headEnd type="none" w="med" len="med"/>
                      <a:tailEnd type="none" w="med" len="med"/>
                    </a:lnT>
                    <a:lnB w="12700" cap="flat" cmpd="sng" algn="ctr">
                      <a:solidFill>
                        <a:schemeClr val="accent5">
                          <a:lumMod val="75000"/>
                        </a:schemeClr>
                      </a:solidFill>
                      <a:prstDash val="solid"/>
                      <a:round/>
                      <a:headEnd type="none" w="med" len="med"/>
                      <a:tailEnd type="none" w="med" len="med"/>
                    </a:lnB>
                    <a:solidFill>
                      <a:srgbClr val="B7CFE3"/>
                    </a:solidFill>
                  </a:tcPr>
                </a:tc>
                <a:tc>
                  <a:txBody>
                    <a:bodyPr/>
                    <a:lstStyle/>
                    <a:p>
                      <a:pPr marL="0" marR="0" lvl="0" indent="0" algn="ctr" defTabSz="914400" rtl="0" eaLnBrk="1" fontAlgn="auto" latinLnBrk="0" hangingPunct="1">
                        <a:lnSpc>
                          <a:spcPct val="100000"/>
                        </a:lnSpc>
                        <a:spcBef>
                          <a:spcPts val="0"/>
                        </a:spcBef>
                        <a:spcAft>
                          <a:spcPts val="0"/>
                        </a:spcAft>
                        <a:buClr>
                          <a:srgbClr val="000000"/>
                        </a:buClr>
                        <a:buSzPts val="1200"/>
                        <a:buFont typeface="Arial"/>
                        <a:buNone/>
                        <a:tabLst/>
                        <a:defRPr/>
                      </a:pPr>
                      <a:r>
                        <a:rPr kumimoji="0" lang="en-US" sz="1100" b="0" i="0" u="none" strike="noStrike" kern="0" cap="none" spc="-100" normalizeH="0" baseline="0" noProof="0">
                          <a:ln>
                            <a:noFill/>
                          </a:ln>
                          <a:solidFill>
                            <a:srgbClr val="000000"/>
                          </a:solidFill>
                          <a:effectLst/>
                          <a:uLnTx/>
                          <a:uFillTx/>
                          <a:latin typeface="OblikW01-Bold"/>
                          <a:ea typeface="Arial"/>
                          <a:cs typeface="Arial"/>
                          <a:sym typeface="Arial"/>
                        </a:rPr>
                        <a:t>Stade </a:t>
                      </a:r>
                      <a:r>
                        <a:rPr kumimoji="0" lang="en-US" sz="1100" b="0" i="0" u="none" strike="noStrike" kern="0" cap="none" spc="-100" normalizeH="0" baseline="0" noProof="0" err="1">
                          <a:ln>
                            <a:noFill/>
                          </a:ln>
                          <a:solidFill>
                            <a:srgbClr val="000000"/>
                          </a:solidFill>
                          <a:effectLst/>
                          <a:uLnTx/>
                          <a:uFillTx/>
                          <a:latin typeface="OblikW01-Bold"/>
                          <a:ea typeface="Arial"/>
                          <a:cs typeface="Arial"/>
                          <a:sym typeface="Arial"/>
                        </a:rPr>
                        <a:t>pré-clinique</a:t>
                      </a:r>
                      <a:endParaRPr kumimoji="0" lang="en-US" sz="1100" b="0" i="0" u="none" strike="noStrike" kern="0" cap="none" spc="-100" normalizeH="0" baseline="0" noProof="0">
                        <a:ln>
                          <a:noFill/>
                        </a:ln>
                        <a:solidFill>
                          <a:srgbClr val="000000"/>
                        </a:solidFill>
                        <a:effectLst/>
                        <a:uLnTx/>
                        <a:uFillTx/>
                        <a:latin typeface="OblikW01-Bold"/>
                        <a:ea typeface="Arial"/>
                        <a:cs typeface="Arial"/>
                        <a:sym typeface="Arial"/>
                      </a:endParaRPr>
                    </a:p>
                  </a:txBody>
                  <a:tcPr marL="83483" marR="83483" marT="41753" marB="41753" anchor="ctr">
                    <a:lnL w="12700" cap="flat" cmpd="sng" algn="ctr">
                      <a:solidFill>
                        <a:schemeClr val="accent5">
                          <a:lumMod val="75000"/>
                        </a:schemeClr>
                      </a:solidFill>
                      <a:prstDash val="solid"/>
                      <a:round/>
                      <a:headEnd type="none" w="med" len="med"/>
                      <a:tailEnd type="none" w="med" len="med"/>
                    </a:lnL>
                    <a:lnR w="12700" cap="flat" cmpd="sng" algn="ctr">
                      <a:solidFill>
                        <a:schemeClr val="accent5">
                          <a:lumMod val="75000"/>
                        </a:schemeClr>
                      </a:solidFill>
                      <a:prstDash val="solid"/>
                      <a:round/>
                      <a:headEnd type="none" w="med" len="med"/>
                      <a:tailEnd type="none" w="med" len="med"/>
                    </a:lnR>
                    <a:lnT w="12700" cap="flat" cmpd="sng" algn="ctr">
                      <a:solidFill>
                        <a:schemeClr val="accent5">
                          <a:lumMod val="75000"/>
                        </a:schemeClr>
                      </a:solidFill>
                      <a:prstDash val="solid"/>
                      <a:round/>
                      <a:headEnd type="none" w="med" len="med"/>
                      <a:tailEnd type="none" w="med" len="med"/>
                    </a:lnT>
                    <a:lnB w="12700" cap="flat" cmpd="sng" algn="ctr">
                      <a:solidFill>
                        <a:schemeClr val="accent5">
                          <a:lumMod val="75000"/>
                        </a:schemeClr>
                      </a:solidFill>
                      <a:prstDash val="solid"/>
                      <a:round/>
                      <a:headEnd type="none" w="med" len="med"/>
                      <a:tailEnd type="none" w="med" len="med"/>
                    </a:lnB>
                    <a:solidFill>
                      <a:srgbClr val="B7CFE3"/>
                    </a:solidFill>
                  </a:tcPr>
                </a:tc>
                <a:tc>
                  <a:txBody>
                    <a:bodyPr/>
                    <a:lstStyle/>
                    <a:p>
                      <a:pPr marL="0" marR="0" lvl="0" indent="0" algn="ctr" rtl="0">
                        <a:lnSpc>
                          <a:spcPct val="100000"/>
                        </a:lnSpc>
                        <a:spcBef>
                          <a:spcPts val="0"/>
                        </a:spcBef>
                        <a:spcAft>
                          <a:spcPts val="0"/>
                        </a:spcAft>
                        <a:buClr>
                          <a:schemeClr val="dk1"/>
                        </a:buClr>
                        <a:buSzPts val="1200"/>
                        <a:buFont typeface="Arial"/>
                        <a:buNone/>
                      </a:pPr>
                      <a:r>
                        <a:rPr lang="en-US" sz="1100" b="0" i="0" u="none" strike="noStrike" cap="none">
                          <a:solidFill>
                            <a:schemeClr val="dk1"/>
                          </a:solidFill>
                          <a:latin typeface="OblikW01-Bold"/>
                          <a:ea typeface="Arial"/>
                          <a:cs typeface="Arial"/>
                          <a:sym typeface="Arial"/>
                        </a:rPr>
                        <a:t>Phase 1</a:t>
                      </a:r>
                      <a:endParaRPr sz="1300" b="0">
                        <a:latin typeface="OblikW01-Bold"/>
                      </a:endParaRPr>
                    </a:p>
                  </a:txBody>
                  <a:tcPr marL="83483" marR="83483" marT="41753" marB="41753" anchor="ctr">
                    <a:lnL w="12700" cap="flat" cmpd="sng" algn="ctr">
                      <a:solidFill>
                        <a:schemeClr val="accent5">
                          <a:lumMod val="75000"/>
                        </a:schemeClr>
                      </a:solidFill>
                      <a:prstDash val="solid"/>
                      <a:round/>
                      <a:headEnd type="none" w="med" len="med"/>
                      <a:tailEnd type="none" w="med" len="med"/>
                    </a:lnL>
                    <a:lnR w="12700" cap="flat" cmpd="sng" algn="ctr">
                      <a:solidFill>
                        <a:schemeClr val="accent5">
                          <a:lumMod val="75000"/>
                        </a:schemeClr>
                      </a:solidFill>
                      <a:prstDash val="solid"/>
                      <a:round/>
                      <a:headEnd type="none" w="med" len="med"/>
                      <a:tailEnd type="none" w="med" len="med"/>
                    </a:lnR>
                    <a:lnT w="12700" cap="flat" cmpd="sng" algn="ctr">
                      <a:solidFill>
                        <a:schemeClr val="accent5">
                          <a:lumMod val="75000"/>
                        </a:schemeClr>
                      </a:solidFill>
                      <a:prstDash val="solid"/>
                      <a:round/>
                      <a:headEnd type="none" w="med" len="med"/>
                      <a:tailEnd type="none" w="med" len="med"/>
                    </a:lnT>
                    <a:lnB w="12700" cap="flat" cmpd="sng" algn="ctr">
                      <a:solidFill>
                        <a:schemeClr val="accent5">
                          <a:lumMod val="75000"/>
                        </a:schemeClr>
                      </a:solidFill>
                      <a:prstDash val="solid"/>
                      <a:round/>
                      <a:headEnd type="none" w="med" len="med"/>
                      <a:tailEnd type="none" w="med" len="med"/>
                    </a:lnB>
                    <a:solidFill>
                      <a:srgbClr val="B7CFE3"/>
                    </a:solidFill>
                  </a:tcPr>
                </a:tc>
                <a:tc>
                  <a:txBody>
                    <a:bodyPr/>
                    <a:lstStyle/>
                    <a:p>
                      <a:pPr marL="0" marR="0" lvl="0" indent="0" algn="ctr" rtl="0">
                        <a:lnSpc>
                          <a:spcPct val="100000"/>
                        </a:lnSpc>
                        <a:spcBef>
                          <a:spcPts val="0"/>
                        </a:spcBef>
                        <a:spcAft>
                          <a:spcPts val="0"/>
                        </a:spcAft>
                        <a:buClr>
                          <a:schemeClr val="dk1"/>
                        </a:buClr>
                        <a:buSzPts val="1200"/>
                        <a:buFont typeface="Arial"/>
                        <a:buNone/>
                      </a:pPr>
                      <a:r>
                        <a:rPr lang="en-US" sz="1100" b="0" i="0" u="none" strike="noStrike" cap="none">
                          <a:solidFill>
                            <a:schemeClr val="dk1"/>
                          </a:solidFill>
                          <a:latin typeface="OblikW01-Bold"/>
                          <a:ea typeface="Arial"/>
                          <a:cs typeface="Arial"/>
                          <a:sym typeface="Arial"/>
                        </a:rPr>
                        <a:t>Phase 2</a:t>
                      </a:r>
                      <a:endParaRPr sz="1300" b="0">
                        <a:latin typeface="OblikW01-Bold"/>
                      </a:endParaRPr>
                    </a:p>
                  </a:txBody>
                  <a:tcPr marL="83483" marR="83483" marT="41753" marB="41753" anchor="ctr">
                    <a:lnL w="12700" cap="flat" cmpd="sng" algn="ctr">
                      <a:solidFill>
                        <a:schemeClr val="accent5">
                          <a:lumMod val="75000"/>
                        </a:schemeClr>
                      </a:solidFill>
                      <a:prstDash val="solid"/>
                      <a:round/>
                      <a:headEnd type="none" w="med" len="med"/>
                      <a:tailEnd type="none" w="med" len="med"/>
                    </a:lnL>
                    <a:lnR w="12700" cap="flat" cmpd="sng" algn="ctr">
                      <a:solidFill>
                        <a:schemeClr val="accent5">
                          <a:lumMod val="75000"/>
                        </a:schemeClr>
                      </a:solidFill>
                      <a:prstDash val="solid"/>
                      <a:round/>
                      <a:headEnd type="none" w="med" len="med"/>
                      <a:tailEnd type="none" w="med" len="med"/>
                    </a:lnR>
                    <a:lnT w="12700" cap="flat" cmpd="sng" algn="ctr">
                      <a:solidFill>
                        <a:schemeClr val="accent5">
                          <a:lumMod val="75000"/>
                        </a:schemeClr>
                      </a:solidFill>
                      <a:prstDash val="solid"/>
                      <a:round/>
                      <a:headEnd type="none" w="med" len="med"/>
                      <a:tailEnd type="none" w="med" len="med"/>
                    </a:lnT>
                    <a:lnB w="12700" cap="flat" cmpd="sng" algn="ctr">
                      <a:solidFill>
                        <a:schemeClr val="accent5">
                          <a:lumMod val="75000"/>
                        </a:schemeClr>
                      </a:solidFill>
                      <a:prstDash val="solid"/>
                      <a:round/>
                      <a:headEnd type="none" w="med" len="med"/>
                      <a:tailEnd type="none" w="med" len="med"/>
                    </a:lnB>
                    <a:solidFill>
                      <a:srgbClr val="B7CFE3"/>
                    </a:solidFill>
                  </a:tcPr>
                </a:tc>
                <a:tc>
                  <a:txBody>
                    <a:bodyPr/>
                    <a:lstStyle/>
                    <a:p>
                      <a:pPr marL="0" marR="0" lvl="0" indent="0" algn="ctr" rtl="0">
                        <a:lnSpc>
                          <a:spcPct val="100000"/>
                        </a:lnSpc>
                        <a:spcBef>
                          <a:spcPts val="0"/>
                        </a:spcBef>
                        <a:spcAft>
                          <a:spcPts val="0"/>
                        </a:spcAft>
                        <a:buClr>
                          <a:schemeClr val="dk1"/>
                        </a:buClr>
                        <a:buSzPts val="1200"/>
                        <a:buFont typeface="Arial"/>
                        <a:buNone/>
                      </a:pPr>
                      <a:r>
                        <a:rPr lang="en-US" sz="1100" b="0" i="0" u="none" strike="noStrike" cap="none">
                          <a:solidFill>
                            <a:schemeClr val="dk1"/>
                          </a:solidFill>
                          <a:latin typeface="OblikW01-Bold"/>
                          <a:ea typeface="Arial"/>
                          <a:cs typeface="Arial"/>
                          <a:sym typeface="Arial"/>
                        </a:rPr>
                        <a:t>Phase 3</a:t>
                      </a:r>
                      <a:endParaRPr sz="1300" b="0">
                        <a:latin typeface="OblikW01-Bold"/>
                      </a:endParaRPr>
                    </a:p>
                  </a:txBody>
                  <a:tcPr marL="83483" marR="83483" marT="41753" marB="41753" anchor="ctr">
                    <a:lnL w="12700" cap="flat" cmpd="sng" algn="ctr">
                      <a:solidFill>
                        <a:schemeClr val="accent5">
                          <a:lumMod val="75000"/>
                        </a:schemeClr>
                      </a:solidFill>
                      <a:prstDash val="solid"/>
                      <a:round/>
                      <a:headEnd type="none" w="med" len="med"/>
                      <a:tailEnd type="none" w="med" len="med"/>
                    </a:lnL>
                    <a:lnR w="12700" cap="flat" cmpd="sng" algn="ctr">
                      <a:solidFill>
                        <a:schemeClr val="accent5">
                          <a:lumMod val="75000"/>
                        </a:schemeClr>
                      </a:solidFill>
                      <a:prstDash val="solid"/>
                      <a:round/>
                      <a:headEnd type="none" w="med" len="med"/>
                      <a:tailEnd type="none" w="med" len="med"/>
                    </a:lnR>
                    <a:lnT w="12700" cap="flat" cmpd="sng" algn="ctr">
                      <a:solidFill>
                        <a:schemeClr val="accent5">
                          <a:lumMod val="75000"/>
                        </a:schemeClr>
                      </a:solidFill>
                      <a:prstDash val="solid"/>
                      <a:round/>
                      <a:headEnd type="none" w="med" len="med"/>
                      <a:tailEnd type="none" w="med" len="med"/>
                    </a:lnT>
                    <a:lnB w="12700" cap="flat" cmpd="sng" algn="ctr">
                      <a:solidFill>
                        <a:schemeClr val="accent5">
                          <a:lumMod val="75000"/>
                        </a:schemeClr>
                      </a:solidFill>
                      <a:prstDash val="solid"/>
                      <a:round/>
                      <a:headEnd type="none" w="med" len="med"/>
                      <a:tailEnd type="none" w="med" len="med"/>
                    </a:lnB>
                    <a:solidFill>
                      <a:srgbClr val="B7CFE3"/>
                    </a:solidFill>
                  </a:tcPr>
                </a:tc>
                <a:tc>
                  <a:txBody>
                    <a:bodyPr/>
                    <a:lstStyle/>
                    <a:p>
                      <a:pPr marL="0" marR="0" lvl="0" indent="0" algn="ctr" rtl="0">
                        <a:lnSpc>
                          <a:spcPct val="100000"/>
                        </a:lnSpc>
                        <a:spcBef>
                          <a:spcPts val="0"/>
                        </a:spcBef>
                        <a:spcAft>
                          <a:spcPts val="0"/>
                        </a:spcAft>
                        <a:buClr>
                          <a:schemeClr val="dk1"/>
                        </a:buClr>
                        <a:buSzPts val="1200"/>
                        <a:buFont typeface="Arial"/>
                        <a:buNone/>
                      </a:pPr>
                      <a:r>
                        <a:rPr lang="en-US" sz="1100" b="0" i="0" u="none" strike="noStrike" cap="none">
                          <a:solidFill>
                            <a:schemeClr val="dk1"/>
                          </a:solidFill>
                          <a:latin typeface="OblikW01-Bold"/>
                          <a:ea typeface="Arial"/>
                          <a:cs typeface="Arial"/>
                          <a:sym typeface="Arial"/>
                        </a:rPr>
                        <a:t>NDA</a:t>
                      </a:r>
                      <a:endParaRPr sz="1300" b="0">
                        <a:latin typeface="OblikW01-Bold"/>
                      </a:endParaRPr>
                    </a:p>
                  </a:txBody>
                  <a:tcPr marL="83483" marR="83483" marT="41753" marB="41753" anchor="ctr">
                    <a:lnL w="12700" cap="flat" cmpd="sng" algn="ctr">
                      <a:solidFill>
                        <a:schemeClr val="accent5">
                          <a:lumMod val="75000"/>
                        </a:schemeClr>
                      </a:solidFill>
                      <a:prstDash val="solid"/>
                      <a:round/>
                      <a:headEnd type="none" w="med" len="med"/>
                      <a:tailEnd type="none" w="med" len="med"/>
                    </a:lnL>
                    <a:lnR w="12700" cap="flat" cmpd="sng" algn="ctr">
                      <a:solidFill>
                        <a:schemeClr val="accent5">
                          <a:lumMod val="75000"/>
                        </a:schemeClr>
                      </a:solidFill>
                      <a:prstDash val="solid"/>
                      <a:round/>
                      <a:headEnd type="none" w="med" len="med"/>
                      <a:tailEnd type="none" w="med" len="med"/>
                    </a:lnR>
                    <a:lnT w="12700" cap="flat" cmpd="sng" algn="ctr">
                      <a:solidFill>
                        <a:schemeClr val="accent5">
                          <a:lumMod val="75000"/>
                        </a:schemeClr>
                      </a:solidFill>
                      <a:prstDash val="solid"/>
                      <a:round/>
                      <a:headEnd type="none" w="med" len="med"/>
                      <a:tailEnd type="none" w="med" len="med"/>
                    </a:lnT>
                    <a:lnB w="12700" cap="flat" cmpd="sng" algn="ctr">
                      <a:solidFill>
                        <a:schemeClr val="accent5">
                          <a:lumMod val="75000"/>
                        </a:schemeClr>
                      </a:solidFill>
                      <a:prstDash val="solid"/>
                      <a:round/>
                      <a:headEnd type="none" w="med" len="med"/>
                      <a:tailEnd type="none" w="med" len="med"/>
                    </a:lnB>
                    <a:solidFill>
                      <a:srgbClr val="B7CFE3"/>
                    </a:solidFill>
                  </a:tcPr>
                </a:tc>
                <a:tc>
                  <a:txBody>
                    <a:bodyPr/>
                    <a:lstStyle/>
                    <a:p>
                      <a:pPr marL="0" marR="0" lvl="0" indent="0" algn="ctr" rtl="0">
                        <a:lnSpc>
                          <a:spcPct val="100000"/>
                        </a:lnSpc>
                        <a:spcBef>
                          <a:spcPts val="0"/>
                        </a:spcBef>
                        <a:spcAft>
                          <a:spcPts val="0"/>
                        </a:spcAft>
                        <a:buClr>
                          <a:schemeClr val="dk1"/>
                        </a:buClr>
                        <a:buSzPts val="1200"/>
                        <a:buFont typeface="Arial"/>
                        <a:buNone/>
                      </a:pPr>
                      <a:r>
                        <a:rPr lang="fr-FR" sz="1100" b="0" i="0" u="none" strike="noStrike" cap="none" spc="-100" baseline="0" noProof="0">
                          <a:solidFill>
                            <a:schemeClr val="dk1"/>
                          </a:solidFill>
                          <a:latin typeface="OblikW01-Bold"/>
                          <a:ea typeface="Arial"/>
                          <a:cs typeface="Arial"/>
                          <a:sym typeface="Arial"/>
                        </a:rPr>
                        <a:t>Commercialisé</a:t>
                      </a:r>
                    </a:p>
                  </a:txBody>
                  <a:tcPr marL="83483" marR="83483" marT="41753" marB="41753" anchor="ctr">
                    <a:lnL w="12700" cap="flat" cmpd="sng" algn="ctr">
                      <a:solidFill>
                        <a:schemeClr val="accent5">
                          <a:lumMod val="75000"/>
                        </a:schemeClr>
                      </a:solidFill>
                      <a:prstDash val="solid"/>
                      <a:round/>
                      <a:headEnd type="none" w="med" len="med"/>
                      <a:tailEnd type="none" w="med" len="med"/>
                    </a:lnL>
                    <a:lnR w="12700" cap="flat" cmpd="sng" algn="ctr">
                      <a:solidFill>
                        <a:schemeClr val="accent5">
                          <a:lumMod val="75000"/>
                        </a:schemeClr>
                      </a:solidFill>
                      <a:prstDash val="solid"/>
                      <a:round/>
                      <a:headEnd type="none" w="med" len="med"/>
                      <a:tailEnd type="none" w="med" len="med"/>
                    </a:lnR>
                    <a:lnT w="12700" cap="flat" cmpd="sng" algn="ctr">
                      <a:solidFill>
                        <a:schemeClr val="accent5">
                          <a:lumMod val="75000"/>
                        </a:schemeClr>
                      </a:solidFill>
                      <a:prstDash val="solid"/>
                      <a:round/>
                      <a:headEnd type="none" w="med" len="med"/>
                      <a:tailEnd type="none" w="med" len="med"/>
                    </a:lnT>
                    <a:lnB w="12700" cap="flat" cmpd="sng" algn="ctr">
                      <a:solidFill>
                        <a:schemeClr val="accent5">
                          <a:lumMod val="75000"/>
                        </a:schemeClr>
                      </a:solidFill>
                      <a:prstDash val="solid"/>
                      <a:round/>
                      <a:headEnd type="none" w="med" len="med"/>
                      <a:tailEnd type="none" w="med" len="med"/>
                    </a:lnB>
                    <a:solidFill>
                      <a:srgbClr val="B7CFE3"/>
                    </a:solidFill>
                  </a:tcPr>
                </a:tc>
                <a:tc>
                  <a:txBody>
                    <a:bodyPr/>
                    <a:lstStyle/>
                    <a:p>
                      <a:pPr marL="0" marR="0" lvl="0" indent="0" algn="l" rtl="0">
                        <a:lnSpc>
                          <a:spcPct val="100000"/>
                        </a:lnSpc>
                        <a:spcBef>
                          <a:spcPts val="0"/>
                        </a:spcBef>
                        <a:spcAft>
                          <a:spcPts val="0"/>
                        </a:spcAft>
                        <a:buClr>
                          <a:schemeClr val="accent2"/>
                        </a:buClr>
                        <a:buSzPts val="1200"/>
                        <a:buFont typeface="Arial"/>
                        <a:buNone/>
                      </a:pPr>
                      <a:r>
                        <a:rPr lang="fr-FR" sz="1100" b="0" i="0" u="none" strike="noStrike" cap="none" noProof="0">
                          <a:solidFill>
                            <a:schemeClr val="accent1"/>
                          </a:solidFill>
                          <a:latin typeface="OblikW01-Bold"/>
                          <a:ea typeface="Arial"/>
                          <a:cs typeface="Arial"/>
                        </a:rPr>
                        <a:t>Statuts</a:t>
                      </a:r>
                      <a:endParaRPr lang="fr-FR" sz="1100" b="0" i="0" u="none" strike="noStrike" cap="none" noProof="0">
                        <a:solidFill>
                          <a:schemeClr val="accent1"/>
                        </a:solidFill>
                        <a:latin typeface="OblikW01-Bold"/>
                        <a:ea typeface="Arial"/>
                        <a:cs typeface="Arial"/>
                        <a:sym typeface="Arial"/>
                      </a:endParaRPr>
                    </a:p>
                  </a:txBody>
                  <a:tcPr marL="83483" marR="83483" marT="41753" marB="41753" anchor="ctr">
                    <a:lnL w="12700" cap="flat" cmpd="sng" algn="ctr">
                      <a:solidFill>
                        <a:schemeClr val="accent5">
                          <a:lumMod val="75000"/>
                        </a:schemeClr>
                      </a:solidFill>
                      <a:prstDash val="solid"/>
                      <a:round/>
                      <a:headEnd type="none" w="med" len="med"/>
                      <a:tailEnd type="none" w="med" len="med"/>
                    </a:lnL>
                    <a:lnR w="12700" cap="flat" cmpd="sng" algn="ctr">
                      <a:solidFill>
                        <a:schemeClr val="accent5">
                          <a:lumMod val="75000"/>
                        </a:schemeClr>
                      </a:solidFill>
                      <a:prstDash val="solid"/>
                      <a:round/>
                      <a:headEnd type="none" w="med" len="med"/>
                      <a:tailEnd type="none" w="med" len="med"/>
                    </a:lnR>
                    <a:lnT w="12700" cap="flat" cmpd="sng" algn="ctr">
                      <a:solidFill>
                        <a:schemeClr val="accent5">
                          <a:lumMod val="75000"/>
                        </a:schemeClr>
                      </a:solidFill>
                      <a:prstDash val="solid"/>
                      <a:round/>
                      <a:headEnd type="none" w="med" len="med"/>
                      <a:tailEnd type="none" w="med" len="med"/>
                    </a:lnT>
                    <a:lnB w="12700" cap="flat" cmpd="sng" algn="ctr">
                      <a:solidFill>
                        <a:schemeClr val="accent5">
                          <a:lumMod val="75000"/>
                        </a:schemeClr>
                      </a:solidFill>
                      <a:prstDash val="solid"/>
                      <a:round/>
                      <a:headEnd type="none" w="med" len="med"/>
                      <a:tailEnd type="none" w="med" len="med"/>
                    </a:lnB>
                    <a:solidFill>
                      <a:srgbClr val="B7CFE3"/>
                    </a:solidFill>
                  </a:tcPr>
                </a:tc>
                <a:extLst>
                  <a:ext uri="{0D108BD9-81ED-4DB2-BD59-A6C34878D82A}">
                    <a16:rowId xmlns:a16="http://schemas.microsoft.com/office/drawing/2014/main" val="10003"/>
                  </a:ext>
                </a:extLst>
              </a:tr>
              <a:tr h="934659">
                <a:tc>
                  <a:txBody>
                    <a:bodyPr/>
                    <a:lstStyle/>
                    <a:p>
                      <a:pPr marL="0" marR="0" lvl="0" indent="0" algn="l" rtl="0">
                        <a:lnSpc>
                          <a:spcPct val="100000"/>
                        </a:lnSpc>
                        <a:spcBef>
                          <a:spcPts val="0"/>
                        </a:spcBef>
                        <a:spcAft>
                          <a:spcPts val="0"/>
                        </a:spcAft>
                        <a:buClr>
                          <a:schemeClr val="dk1"/>
                        </a:buClr>
                        <a:buSzPts val="600"/>
                        <a:buFont typeface="Calibri"/>
                        <a:buNone/>
                      </a:pPr>
                      <a:endParaRPr sz="600" b="0" i="0" u="none" strike="noStrike" cap="none">
                        <a:solidFill>
                          <a:schemeClr val="accent2"/>
                        </a:solidFill>
                        <a:latin typeface="OblikW01-Bold" panose="02000503000000020004" pitchFamily="50" charset="0"/>
                        <a:ea typeface="Arial"/>
                        <a:cs typeface="Arial"/>
                        <a:sym typeface="Arial"/>
                      </a:endParaRPr>
                    </a:p>
                    <a:p>
                      <a:pPr marL="0" marR="0" lvl="0" indent="0" algn="l" rtl="0">
                        <a:lnSpc>
                          <a:spcPct val="100000"/>
                        </a:lnSpc>
                        <a:spcBef>
                          <a:spcPts val="0"/>
                        </a:spcBef>
                        <a:spcAft>
                          <a:spcPts val="0"/>
                        </a:spcAft>
                        <a:buClr>
                          <a:schemeClr val="accent2"/>
                        </a:buClr>
                        <a:buSzPts val="1100"/>
                        <a:buFont typeface="Arial"/>
                        <a:buNone/>
                      </a:pPr>
                      <a:r>
                        <a:rPr lang="fr-FR" sz="1000" b="0" i="0" u="none" strike="noStrike" cap="none" spc="0" baseline="0">
                          <a:solidFill>
                            <a:schemeClr val="accent2"/>
                          </a:solidFill>
                          <a:latin typeface="OblikW01-Bold"/>
                          <a:ea typeface="Arial"/>
                          <a:cs typeface="Arial"/>
                          <a:sym typeface="Arial"/>
                        </a:rPr>
                        <a:t>VYZULTA® | Solution </a:t>
                      </a:r>
                      <a:r>
                        <a:rPr lang="fr-FR" sz="1000" b="0" i="0" u="none" strike="noStrike" cap="none" spc="0" baseline="0" err="1">
                          <a:solidFill>
                            <a:schemeClr val="accent2"/>
                          </a:solidFill>
                          <a:latin typeface="OblikW01-Bold"/>
                          <a:ea typeface="Arial"/>
                          <a:cs typeface="Arial"/>
                          <a:sym typeface="Arial"/>
                        </a:rPr>
                        <a:t>ophtamologique</a:t>
                      </a:r>
                      <a:r>
                        <a:rPr lang="fr-FR" sz="1000" b="0" i="0" u="none" strike="noStrike" cap="none" spc="0" baseline="0">
                          <a:solidFill>
                            <a:schemeClr val="accent2"/>
                          </a:solidFill>
                          <a:latin typeface="OblikW01-Bold"/>
                          <a:ea typeface="Arial"/>
                          <a:cs typeface="Arial"/>
                          <a:sym typeface="Arial"/>
                        </a:rPr>
                        <a:t> de </a:t>
                      </a:r>
                      <a:r>
                        <a:rPr lang="fr-FR" sz="1000" b="0" i="0" u="none" strike="noStrike" cap="none" spc="0" baseline="0" err="1">
                          <a:solidFill>
                            <a:schemeClr val="accent2"/>
                          </a:solidFill>
                          <a:latin typeface="OblikW01-Bold"/>
                          <a:ea typeface="Arial"/>
                          <a:cs typeface="Arial"/>
                          <a:sym typeface="Arial"/>
                        </a:rPr>
                        <a:t>latanoprostène</a:t>
                      </a:r>
                      <a:r>
                        <a:rPr lang="fr-FR" sz="1000" b="0" i="0" u="none" strike="noStrike" cap="none" spc="0" baseline="0">
                          <a:solidFill>
                            <a:schemeClr val="accent2"/>
                          </a:solidFill>
                          <a:latin typeface="OblikW01-Bold"/>
                          <a:ea typeface="Arial"/>
                          <a:cs typeface="Arial"/>
                          <a:sym typeface="Arial"/>
                        </a:rPr>
                        <a:t> </a:t>
                      </a:r>
                      <a:r>
                        <a:rPr lang="fr-FR" sz="1000" b="0" i="0" u="none" strike="noStrike" cap="none" spc="0" baseline="0" err="1">
                          <a:solidFill>
                            <a:schemeClr val="accent2"/>
                          </a:solidFill>
                          <a:latin typeface="OblikW01-Bold"/>
                          <a:ea typeface="Arial"/>
                          <a:cs typeface="Arial"/>
                          <a:sym typeface="Arial"/>
                        </a:rPr>
                        <a:t>bunod</a:t>
                      </a:r>
                      <a:r>
                        <a:rPr lang="fr-FR" sz="1000" b="0" i="0" u="none" strike="noStrike" cap="none" spc="0" baseline="0">
                          <a:solidFill>
                            <a:schemeClr val="accent2"/>
                          </a:solidFill>
                          <a:latin typeface="OblikW01-Bold"/>
                          <a:ea typeface="Arial"/>
                          <a:cs typeface="Arial"/>
                          <a:sym typeface="Arial"/>
                        </a:rPr>
                        <a:t>, 0,24%</a:t>
                      </a:r>
                    </a:p>
                    <a:p>
                      <a:pPr marL="0" marR="0" lvl="0" indent="0" algn="l" rtl="0">
                        <a:lnSpc>
                          <a:spcPct val="100000"/>
                        </a:lnSpc>
                        <a:spcBef>
                          <a:spcPts val="0"/>
                        </a:spcBef>
                        <a:spcAft>
                          <a:spcPts val="0"/>
                        </a:spcAft>
                        <a:buClr>
                          <a:schemeClr val="accent2"/>
                        </a:buClr>
                        <a:buSzPts val="1100"/>
                        <a:buFont typeface="Arial"/>
                        <a:buNone/>
                      </a:pPr>
                      <a:r>
                        <a:rPr lang="fr-FR" sz="1000" b="0" i="1" u="none" strike="noStrike" cap="none">
                          <a:solidFill>
                            <a:schemeClr val="accent2"/>
                          </a:solidFill>
                          <a:latin typeface="OblikW01-Bold"/>
                          <a:ea typeface="Arial"/>
                          <a:cs typeface="Arial"/>
                          <a:sym typeface="Arial"/>
                        </a:rPr>
                        <a:t>Glaucome et hypertension oculaire</a:t>
                      </a:r>
                      <a:r>
                        <a:rPr lang="fr-FR" sz="1000" b="0" i="1" u="none" strike="noStrike" cap="none">
                          <a:solidFill>
                            <a:schemeClr val="accent2"/>
                          </a:solidFill>
                          <a:highlight>
                            <a:srgbClr val="FFFF00"/>
                          </a:highlight>
                          <a:latin typeface="OblikW01-Bold"/>
                          <a:ea typeface="Arial"/>
                          <a:cs typeface="Arial"/>
                          <a:sym typeface="Arial"/>
                        </a:rPr>
                        <a:t> </a:t>
                      </a:r>
                    </a:p>
                  </a:txBody>
                  <a:tcPr marL="83483" marR="83483" marT="17036" marB="17036">
                    <a:lnL w="12700" cap="flat" cmpd="sng" algn="ctr">
                      <a:solidFill>
                        <a:schemeClr val="accent5">
                          <a:lumMod val="75000"/>
                        </a:schemeClr>
                      </a:solidFill>
                      <a:prstDash val="solid"/>
                      <a:round/>
                      <a:headEnd type="none" w="med" len="med"/>
                      <a:tailEnd type="none" w="med" len="med"/>
                    </a:lnL>
                    <a:lnR w="12700" cap="flat" cmpd="sng" algn="ctr">
                      <a:solidFill>
                        <a:schemeClr val="accent5">
                          <a:lumMod val="75000"/>
                        </a:schemeClr>
                      </a:solidFill>
                      <a:prstDash val="solid"/>
                      <a:round/>
                      <a:headEnd type="none" w="med" len="med"/>
                      <a:tailEnd type="none" w="med" len="med"/>
                    </a:lnR>
                    <a:lnT w="12700" cap="flat" cmpd="sng" algn="ctr">
                      <a:solidFill>
                        <a:schemeClr val="accent5">
                          <a:lumMod val="75000"/>
                        </a:schemeClr>
                      </a:solidFill>
                      <a:prstDash val="solid"/>
                      <a:round/>
                      <a:headEnd type="none" w="med" len="med"/>
                      <a:tailEnd type="none" w="med" len="med"/>
                    </a:lnT>
                    <a:lnB w="9525" cap="flat" cmpd="sng">
                      <a:solidFill>
                        <a:schemeClr val="accent5"/>
                      </a:solidFill>
                      <a:prstDash val="solid"/>
                      <a:round/>
                      <a:headEnd type="none" w="sm" len="sm"/>
                      <a:tailEnd type="none" w="sm" len="sm"/>
                    </a:lnB>
                    <a:solidFill>
                      <a:schemeClr val="bg2"/>
                    </a:solidFill>
                  </a:tcPr>
                </a:tc>
                <a:tc>
                  <a:txBody>
                    <a:bodyPr/>
                    <a:lstStyle/>
                    <a:p>
                      <a:pPr marL="0" marR="0" lvl="0" indent="0" algn="l" rtl="0">
                        <a:lnSpc>
                          <a:spcPct val="100000"/>
                        </a:lnSpc>
                        <a:spcBef>
                          <a:spcPts val="0"/>
                        </a:spcBef>
                        <a:spcAft>
                          <a:spcPts val="0"/>
                        </a:spcAft>
                        <a:buClr>
                          <a:schemeClr val="dk1"/>
                        </a:buClr>
                        <a:buSzPts val="1100"/>
                        <a:buFont typeface="Calibri"/>
                        <a:buNone/>
                      </a:pPr>
                      <a:endParaRPr sz="1000" b="0" u="none" strike="noStrike" cap="none">
                        <a:solidFill>
                          <a:schemeClr val="accent1"/>
                        </a:solidFill>
                        <a:latin typeface="OblikW01-Light" panose="02000503000000020004" pitchFamily="50" charset="0"/>
                        <a:ea typeface="Arial"/>
                        <a:cs typeface="Arial"/>
                        <a:sym typeface="Arial"/>
                      </a:endParaRPr>
                    </a:p>
                  </a:txBody>
                  <a:tcPr marL="83483" marR="83483" marT="17036" marB="17036" anchor="ctr">
                    <a:lnL w="12700" cap="flat" cmpd="sng" algn="ctr">
                      <a:solidFill>
                        <a:schemeClr val="accent5">
                          <a:lumMod val="75000"/>
                        </a:schemeClr>
                      </a:solidFill>
                      <a:prstDash val="solid"/>
                      <a:round/>
                      <a:headEnd type="none" w="med" len="med"/>
                      <a:tailEnd type="none" w="med" len="med"/>
                    </a:lnL>
                    <a:lnR w="9525" cap="flat" cmpd="sng">
                      <a:solidFill>
                        <a:srgbClr val="000000">
                          <a:alpha val="0"/>
                        </a:srgbClr>
                      </a:solidFill>
                      <a:prstDash val="solid"/>
                      <a:round/>
                      <a:headEnd type="none" w="sm" len="sm"/>
                      <a:tailEnd type="none" w="sm" len="sm"/>
                    </a:lnR>
                    <a:lnT w="12700" cap="flat" cmpd="sng" algn="ctr">
                      <a:solidFill>
                        <a:schemeClr val="accent5">
                          <a:lumMod val="75000"/>
                        </a:schemeClr>
                      </a:solidFill>
                      <a:prstDash val="solid"/>
                      <a:round/>
                      <a:headEnd type="none" w="med" len="med"/>
                      <a:tailEnd type="none" w="med" len="med"/>
                    </a:lnT>
                    <a:lnB w="9525" cap="flat" cmpd="sng">
                      <a:solidFill>
                        <a:schemeClr val="accent5"/>
                      </a:solidFill>
                      <a:prstDash val="solid"/>
                      <a:round/>
                      <a:headEnd type="none" w="sm" len="sm"/>
                      <a:tailEnd type="none" w="sm" len="sm"/>
                    </a:lnB>
                    <a:solidFill>
                      <a:schemeClr val="bg2"/>
                    </a:solidFill>
                  </a:tcPr>
                </a:tc>
                <a:tc>
                  <a:txBody>
                    <a:bodyPr/>
                    <a:lstStyle/>
                    <a:p>
                      <a:pPr marL="0" marR="0" lvl="0" indent="0" algn="l" rtl="0">
                        <a:lnSpc>
                          <a:spcPct val="100000"/>
                        </a:lnSpc>
                        <a:spcBef>
                          <a:spcPts val="0"/>
                        </a:spcBef>
                        <a:spcAft>
                          <a:spcPts val="0"/>
                        </a:spcAft>
                        <a:buNone/>
                      </a:pPr>
                      <a:endParaRPr sz="1000" b="0" i="0" u="none" strike="noStrike" cap="none">
                        <a:solidFill>
                          <a:schemeClr val="accent1"/>
                        </a:solidFill>
                        <a:latin typeface="OblikW01-Light" panose="02000503000000020004" pitchFamily="50" charset="0"/>
                        <a:ea typeface="Arial"/>
                        <a:cs typeface="Arial"/>
                        <a:sym typeface="Arial"/>
                      </a:endParaRPr>
                    </a:p>
                  </a:txBody>
                  <a:tcPr marL="83483" marR="83483" marT="17036" marB="17036"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lgn="ctr">
                      <a:solidFill>
                        <a:schemeClr val="accent5">
                          <a:lumMod val="75000"/>
                        </a:schemeClr>
                      </a:solidFill>
                      <a:prstDash val="solid"/>
                      <a:round/>
                      <a:headEnd type="none" w="med" len="med"/>
                      <a:tailEnd type="none" w="med" len="med"/>
                    </a:lnT>
                    <a:lnB w="9525" cap="flat" cmpd="sng">
                      <a:solidFill>
                        <a:schemeClr val="accent5"/>
                      </a:solidFill>
                      <a:prstDash val="solid"/>
                      <a:round/>
                      <a:headEnd type="none" w="sm" len="sm"/>
                      <a:tailEnd type="none" w="sm" len="sm"/>
                    </a:lnB>
                    <a:solidFill>
                      <a:schemeClr val="bg2"/>
                    </a:solidFill>
                  </a:tcPr>
                </a:tc>
                <a:tc>
                  <a:txBody>
                    <a:bodyPr/>
                    <a:lstStyle/>
                    <a:p>
                      <a:pPr marL="0" marR="0" lvl="0" indent="0" algn="l" rtl="0">
                        <a:lnSpc>
                          <a:spcPct val="100000"/>
                        </a:lnSpc>
                        <a:spcBef>
                          <a:spcPts val="0"/>
                        </a:spcBef>
                        <a:spcAft>
                          <a:spcPts val="0"/>
                        </a:spcAft>
                        <a:buNone/>
                      </a:pPr>
                      <a:endParaRPr sz="1000" b="0" i="0" u="none" strike="noStrike" cap="none">
                        <a:solidFill>
                          <a:schemeClr val="accent1"/>
                        </a:solidFill>
                        <a:latin typeface="OblikW01-Light" panose="02000503000000020004" pitchFamily="50" charset="0"/>
                        <a:ea typeface="Arial"/>
                        <a:cs typeface="Arial"/>
                        <a:sym typeface="Arial"/>
                      </a:endParaRPr>
                    </a:p>
                  </a:txBody>
                  <a:tcPr marL="83483" marR="83483" marT="17036" marB="17036"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lgn="ctr">
                      <a:solidFill>
                        <a:schemeClr val="accent5">
                          <a:lumMod val="75000"/>
                        </a:schemeClr>
                      </a:solidFill>
                      <a:prstDash val="solid"/>
                      <a:round/>
                      <a:headEnd type="none" w="med" len="med"/>
                      <a:tailEnd type="none" w="med" len="med"/>
                    </a:lnT>
                    <a:lnB w="9525" cap="flat" cmpd="sng">
                      <a:solidFill>
                        <a:schemeClr val="accent5"/>
                      </a:solidFill>
                      <a:prstDash val="solid"/>
                      <a:round/>
                      <a:headEnd type="none" w="sm" len="sm"/>
                      <a:tailEnd type="none" w="sm" len="sm"/>
                    </a:lnB>
                    <a:solidFill>
                      <a:schemeClr val="bg2"/>
                    </a:solidFill>
                  </a:tcPr>
                </a:tc>
                <a:tc>
                  <a:txBody>
                    <a:bodyPr/>
                    <a:lstStyle/>
                    <a:p>
                      <a:pPr marL="0" marR="0" lvl="0" indent="0" algn="l" rtl="0">
                        <a:lnSpc>
                          <a:spcPct val="100000"/>
                        </a:lnSpc>
                        <a:spcBef>
                          <a:spcPts val="0"/>
                        </a:spcBef>
                        <a:spcAft>
                          <a:spcPts val="0"/>
                        </a:spcAft>
                        <a:buNone/>
                      </a:pPr>
                      <a:endParaRPr sz="1000" b="0" i="0" u="none" strike="noStrike" cap="none">
                        <a:solidFill>
                          <a:schemeClr val="accent1"/>
                        </a:solidFill>
                        <a:latin typeface="OblikW01-Light" panose="02000503000000020004" pitchFamily="50" charset="0"/>
                        <a:ea typeface="Arial"/>
                        <a:cs typeface="Arial"/>
                        <a:sym typeface="Arial"/>
                      </a:endParaRPr>
                    </a:p>
                  </a:txBody>
                  <a:tcPr marL="83483" marR="83483" marT="17036" marB="17036"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lgn="ctr">
                      <a:solidFill>
                        <a:schemeClr val="accent5">
                          <a:lumMod val="75000"/>
                        </a:schemeClr>
                      </a:solidFill>
                      <a:prstDash val="solid"/>
                      <a:round/>
                      <a:headEnd type="none" w="med" len="med"/>
                      <a:tailEnd type="none" w="med" len="med"/>
                    </a:lnT>
                    <a:lnB w="9525" cap="flat" cmpd="sng">
                      <a:solidFill>
                        <a:schemeClr val="accent5"/>
                      </a:solidFill>
                      <a:prstDash val="solid"/>
                      <a:round/>
                      <a:headEnd type="none" w="sm" len="sm"/>
                      <a:tailEnd type="none" w="sm" len="sm"/>
                    </a:lnB>
                    <a:solidFill>
                      <a:schemeClr val="bg2"/>
                    </a:solidFill>
                  </a:tcPr>
                </a:tc>
                <a:tc>
                  <a:txBody>
                    <a:bodyPr/>
                    <a:lstStyle/>
                    <a:p>
                      <a:pPr marL="0" marR="0" lvl="0" indent="0" algn="l" rtl="0">
                        <a:lnSpc>
                          <a:spcPct val="100000"/>
                        </a:lnSpc>
                        <a:spcBef>
                          <a:spcPts val="0"/>
                        </a:spcBef>
                        <a:spcAft>
                          <a:spcPts val="0"/>
                        </a:spcAft>
                        <a:buNone/>
                      </a:pPr>
                      <a:endParaRPr sz="1000" b="0" i="0" u="none" strike="noStrike" cap="none">
                        <a:solidFill>
                          <a:schemeClr val="accent1"/>
                        </a:solidFill>
                        <a:latin typeface="OblikW01-Light" panose="02000503000000020004" pitchFamily="50" charset="0"/>
                        <a:ea typeface="Arial"/>
                        <a:cs typeface="Arial"/>
                        <a:sym typeface="Arial"/>
                      </a:endParaRPr>
                    </a:p>
                  </a:txBody>
                  <a:tcPr marL="83483" marR="83483" marT="17036" marB="17036"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lgn="ctr">
                      <a:solidFill>
                        <a:schemeClr val="accent5">
                          <a:lumMod val="75000"/>
                        </a:schemeClr>
                      </a:solidFill>
                      <a:prstDash val="solid"/>
                      <a:round/>
                      <a:headEnd type="none" w="med" len="med"/>
                      <a:tailEnd type="none" w="med" len="med"/>
                    </a:lnT>
                    <a:lnB w="9525" cap="flat" cmpd="sng">
                      <a:solidFill>
                        <a:schemeClr val="accent5"/>
                      </a:solidFill>
                      <a:prstDash val="solid"/>
                      <a:round/>
                      <a:headEnd type="none" w="sm" len="sm"/>
                      <a:tailEnd type="none" w="sm" len="sm"/>
                    </a:lnB>
                    <a:solidFill>
                      <a:schemeClr val="bg2"/>
                    </a:solidFill>
                  </a:tcPr>
                </a:tc>
                <a:tc>
                  <a:txBody>
                    <a:bodyPr/>
                    <a:lstStyle/>
                    <a:p>
                      <a:pPr marL="0" marR="0" lvl="0" indent="0" algn="l" rtl="0">
                        <a:lnSpc>
                          <a:spcPct val="100000"/>
                        </a:lnSpc>
                        <a:spcBef>
                          <a:spcPts val="0"/>
                        </a:spcBef>
                        <a:spcAft>
                          <a:spcPts val="0"/>
                        </a:spcAft>
                        <a:buNone/>
                      </a:pPr>
                      <a:endParaRPr sz="1000" b="0" i="0" u="none" strike="noStrike" cap="none">
                        <a:solidFill>
                          <a:schemeClr val="accent1"/>
                        </a:solidFill>
                        <a:latin typeface="OblikW01-Light" panose="02000503000000020004" pitchFamily="50" charset="0"/>
                        <a:ea typeface="Arial"/>
                        <a:cs typeface="Arial"/>
                        <a:sym typeface="Arial"/>
                      </a:endParaRPr>
                    </a:p>
                  </a:txBody>
                  <a:tcPr marL="83483" marR="83483" marT="17036" marB="17036" anchor="ctr">
                    <a:lnL w="9525" cap="flat" cmpd="sng">
                      <a:solidFill>
                        <a:srgbClr val="000000">
                          <a:alpha val="0"/>
                        </a:srgbClr>
                      </a:solidFill>
                      <a:prstDash val="solid"/>
                      <a:round/>
                      <a:headEnd type="none" w="sm" len="sm"/>
                      <a:tailEnd type="none" w="sm" len="sm"/>
                    </a:lnL>
                    <a:lnR w="6350" cap="flat" cmpd="sng" algn="ctr">
                      <a:solidFill>
                        <a:schemeClr val="accent5">
                          <a:lumMod val="75000"/>
                        </a:schemeClr>
                      </a:solidFill>
                      <a:prstDash val="solid"/>
                      <a:round/>
                      <a:headEnd type="none" w="med" len="med"/>
                      <a:tailEnd type="none" w="med" len="med"/>
                    </a:lnR>
                    <a:lnT w="12700" cap="flat" cmpd="sng" algn="ctr">
                      <a:solidFill>
                        <a:schemeClr val="accent5">
                          <a:lumMod val="75000"/>
                        </a:schemeClr>
                      </a:solidFill>
                      <a:prstDash val="solid"/>
                      <a:round/>
                      <a:headEnd type="none" w="med" len="med"/>
                      <a:tailEnd type="none" w="med" len="med"/>
                    </a:lnT>
                    <a:lnB w="9525" cap="flat" cmpd="sng">
                      <a:solidFill>
                        <a:schemeClr val="accent5"/>
                      </a:solidFill>
                      <a:prstDash val="solid"/>
                      <a:round/>
                      <a:headEnd type="none" w="sm" len="sm"/>
                      <a:tailEnd type="none" w="sm" len="sm"/>
                    </a:lnB>
                    <a:solidFill>
                      <a:schemeClr val="bg2"/>
                    </a:solidFill>
                  </a:tcPr>
                </a:tc>
                <a:tc>
                  <a:txBody>
                    <a:bodyPr/>
                    <a:lstStyle/>
                    <a:p>
                      <a:pPr marL="0" marR="0" lvl="0" indent="0" algn="l" defTabSz="914400" rtl="0" eaLnBrk="1" fontAlgn="auto" latinLnBrk="0" hangingPunct="1">
                        <a:lnSpc>
                          <a:spcPct val="100000"/>
                        </a:lnSpc>
                        <a:spcBef>
                          <a:spcPts val="0"/>
                        </a:spcBef>
                        <a:spcAft>
                          <a:spcPts val="0"/>
                        </a:spcAft>
                        <a:buClr>
                          <a:schemeClr val="dk1"/>
                        </a:buClr>
                        <a:buSzPts val="1050"/>
                        <a:buFont typeface="Calibri"/>
                        <a:buNone/>
                        <a:tabLst/>
                        <a:defRPr/>
                      </a:pPr>
                      <a:r>
                        <a:rPr lang="fr-FR" sz="1100" b="1" i="0" u="none" strike="noStrike" cap="none">
                          <a:solidFill>
                            <a:schemeClr val="bg1"/>
                          </a:solidFill>
                          <a:latin typeface="OblikW01-Light"/>
                          <a:ea typeface="Calibri"/>
                          <a:cs typeface="Calibri"/>
                          <a:sym typeface="Arial"/>
                        </a:rPr>
                        <a:t>Redevances de concession de licence récurrentes aux Etats-Unis et dans le monde</a:t>
                      </a:r>
                    </a:p>
                  </a:txBody>
                  <a:tcPr marL="85112" marR="85112" marT="42568" marB="42568" anchor="ctr">
                    <a:lnL w="6350" cap="flat" cmpd="sng" algn="ctr">
                      <a:solidFill>
                        <a:schemeClr val="accent5">
                          <a:lumMod val="75000"/>
                        </a:schemeClr>
                      </a:solidFill>
                      <a:prstDash val="solid"/>
                      <a:round/>
                      <a:headEnd type="none" w="med" len="med"/>
                      <a:tailEnd type="none" w="med" len="med"/>
                    </a:lnL>
                    <a:lnR w="12700" cap="flat" cmpd="sng" algn="ctr">
                      <a:solidFill>
                        <a:schemeClr val="accent5">
                          <a:lumMod val="75000"/>
                        </a:schemeClr>
                      </a:solidFill>
                      <a:prstDash val="solid"/>
                      <a:round/>
                      <a:headEnd type="none" w="med" len="med"/>
                      <a:tailEnd type="none" w="med" len="med"/>
                    </a:lnR>
                    <a:lnT w="12700" cap="flat" cmpd="sng" algn="ctr">
                      <a:solidFill>
                        <a:schemeClr val="accent5">
                          <a:lumMod val="75000"/>
                        </a:schemeClr>
                      </a:solidFill>
                      <a:prstDash val="solid"/>
                      <a:round/>
                      <a:headEnd type="none" w="med" len="med"/>
                      <a:tailEnd type="none" w="med" len="med"/>
                    </a:lnT>
                    <a:lnB w="6350" cap="flat" cmpd="sng" algn="ctr">
                      <a:solidFill>
                        <a:schemeClr val="accent5">
                          <a:lumMod val="75000"/>
                        </a:schemeClr>
                      </a:solidFill>
                      <a:prstDash val="solid"/>
                      <a:round/>
                      <a:headEnd type="none" w="med" len="med"/>
                      <a:tailEnd type="none" w="med" len="med"/>
                    </a:lnB>
                    <a:solidFill>
                      <a:schemeClr val="bg2"/>
                    </a:solidFill>
                  </a:tcPr>
                </a:tc>
                <a:extLst>
                  <a:ext uri="{0D108BD9-81ED-4DB2-BD59-A6C34878D82A}">
                    <a16:rowId xmlns:a16="http://schemas.microsoft.com/office/drawing/2014/main" val="10004"/>
                  </a:ext>
                </a:extLst>
              </a:tr>
              <a:tr h="1268129">
                <a:tc>
                  <a:txBody>
                    <a:bodyPr/>
                    <a:lstStyle/>
                    <a:p>
                      <a:pPr marL="0" marR="0" lvl="0" indent="0" algn="l" rtl="0">
                        <a:lnSpc>
                          <a:spcPct val="100000"/>
                        </a:lnSpc>
                        <a:spcBef>
                          <a:spcPts val="0"/>
                        </a:spcBef>
                        <a:spcAft>
                          <a:spcPts val="0"/>
                        </a:spcAft>
                        <a:buClr>
                          <a:schemeClr val="dk1"/>
                        </a:buClr>
                        <a:buSzPts val="600"/>
                        <a:buFont typeface="Calibri"/>
                        <a:buNone/>
                      </a:pPr>
                      <a:endParaRPr sz="600" b="0" i="0" u="none" strike="noStrike" cap="none">
                        <a:solidFill>
                          <a:schemeClr val="accent2"/>
                        </a:solidFill>
                        <a:latin typeface="OblikW01-Bold" panose="02000503000000020004" pitchFamily="50" charset="0"/>
                        <a:ea typeface="Arial"/>
                        <a:cs typeface="Arial"/>
                        <a:sym typeface="Arial"/>
                      </a:endParaRPr>
                    </a:p>
                    <a:p>
                      <a:pPr marL="0" marR="0" lvl="0" indent="0" algn="l" rtl="0">
                        <a:lnSpc>
                          <a:spcPct val="100000"/>
                        </a:lnSpc>
                        <a:spcBef>
                          <a:spcPts val="0"/>
                        </a:spcBef>
                        <a:spcAft>
                          <a:spcPts val="0"/>
                        </a:spcAft>
                        <a:buClr>
                          <a:schemeClr val="accent2"/>
                        </a:buClr>
                        <a:buSzPts val="1100"/>
                        <a:buFont typeface="Arial"/>
                        <a:buNone/>
                      </a:pPr>
                      <a:r>
                        <a:rPr lang="fr-FR" sz="1000" b="0" i="0" u="none" strike="noStrike" cap="none" spc="-70" baseline="0">
                          <a:solidFill>
                            <a:schemeClr val="accent2"/>
                          </a:solidFill>
                          <a:latin typeface="OblikW01-Bold"/>
                          <a:ea typeface="Arial"/>
                          <a:cs typeface="Arial"/>
                          <a:sym typeface="Arial"/>
                        </a:rPr>
                        <a:t>ZERVIATE®  | Solution ophtalmologique de </a:t>
                      </a:r>
                      <a:r>
                        <a:rPr lang="fr-FR" sz="1000" b="0" i="0" u="none" strike="noStrike" cap="none" spc="-70" baseline="0" err="1">
                          <a:solidFill>
                            <a:schemeClr val="accent2"/>
                          </a:solidFill>
                          <a:latin typeface="OblikW01-Bold"/>
                          <a:ea typeface="Arial"/>
                          <a:cs typeface="Arial"/>
                          <a:sym typeface="Arial"/>
                        </a:rPr>
                        <a:t>cétirizine</a:t>
                      </a:r>
                      <a:r>
                        <a:rPr lang="fr-FR" sz="1000" b="0" i="0" u="none" strike="noStrike" cap="none" spc="-70" baseline="0">
                          <a:solidFill>
                            <a:schemeClr val="accent2"/>
                          </a:solidFill>
                          <a:latin typeface="OblikW01-Bold"/>
                          <a:ea typeface="Arial"/>
                          <a:cs typeface="Arial"/>
                          <a:sym typeface="Arial"/>
                        </a:rPr>
                        <a:t>, </a:t>
                      </a:r>
                      <a:r>
                        <a:rPr lang="en-US" sz="1000" b="0" i="0" u="none" strike="noStrike" cap="none" spc="-70" baseline="0">
                          <a:solidFill>
                            <a:schemeClr val="accent2"/>
                          </a:solidFill>
                          <a:latin typeface="OblikW01-Bold"/>
                          <a:ea typeface="Arial"/>
                          <a:cs typeface="Arial"/>
                          <a:sym typeface="Arial"/>
                        </a:rPr>
                        <a:t>0,24%</a:t>
                      </a:r>
                      <a:endParaRPr lang="fr-FR" sz="1000" b="0" i="0" u="none" strike="noStrike" cap="none" spc="-70" baseline="0">
                        <a:solidFill>
                          <a:schemeClr val="accent2"/>
                        </a:solidFill>
                        <a:latin typeface="OblikW01-Bold"/>
                        <a:ea typeface="Arial"/>
                        <a:cs typeface="Arial"/>
                        <a:sym typeface="Arial"/>
                      </a:endParaRPr>
                    </a:p>
                    <a:p>
                      <a:pPr marL="0" marR="0" lvl="0" indent="0" algn="l" rtl="0">
                        <a:lnSpc>
                          <a:spcPct val="100000"/>
                        </a:lnSpc>
                        <a:spcBef>
                          <a:spcPts val="0"/>
                        </a:spcBef>
                        <a:spcAft>
                          <a:spcPts val="0"/>
                        </a:spcAft>
                        <a:buClr>
                          <a:schemeClr val="accent2"/>
                        </a:buClr>
                        <a:buSzPts val="1100"/>
                        <a:buFont typeface="Arial"/>
                        <a:buNone/>
                      </a:pPr>
                      <a:r>
                        <a:rPr lang="fr-FR" sz="1000" b="0" i="1" u="none" strike="noStrike" cap="none">
                          <a:solidFill>
                            <a:schemeClr val="accent2"/>
                          </a:solidFill>
                          <a:latin typeface="OblikW01-Bold"/>
                          <a:ea typeface="Arial"/>
                          <a:cs typeface="Arial"/>
                          <a:sym typeface="Arial"/>
                        </a:rPr>
                        <a:t>Conjonctivites allergiques</a:t>
                      </a:r>
                    </a:p>
                  </a:txBody>
                  <a:tcPr marL="83483" marR="83483" marT="17036" marB="17036">
                    <a:lnL w="12700" cap="flat" cmpd="sng" algn="ctr">
                      <a:solidFill>
                        <a:schemeClr val="accent5">
                          <a:lumMod val="75000"/>
                        </a:schemeClr>
                      </a:solidFill>
                      <a:prstDash val="solid"/>
                      <a:round/>
                      <a:headEnd type="none" w="med" len="med"/>
                      <a:tailEnd type="none" w="med" len="med"/>
                    </a:lnL>
                    <a:lnR w="12700" cap="flat" cmpd="sng" algn="ctr">
                      <a:solidFill>
                        <a:schemeClr val="accent5">
                          <a:lumMod val="75000"/>
                        </a:schemeClr>
                      </a:solidFill>
                      <a:prstDash val="solid"/>
                      <a:round/>
                      <a:headEnd type="none" w="med" len="med"/>
                      <a:tailEnd type="none" w="med" len="med"/>
                    </a:lnR>
                    <a:lnT w="9525" cap="flat" cmpd="sng">
                      <a:solidFill>
                        <a:schemeClr val="accent5"/>
                      </a:solidFill>
                      <a:prstDash val="solid"/>
                      <a:round/>
                      <a:headEnd type="none" w="sm" len="sm"/>
                      <a:tailEnd type="none" w="sm" len="sm"/>
                    </a:lnT>
                    <a:lnB w="9525" cap="flat" cmpd="sng" algn="ctr">
                      <a:solidFill>
                        <a:schemeClr val="accent5"/>
                      </a:solidFill>
                      <a:prstDash val="solid"/>
                      <a:round/>
                      <a:headEnd type="none" w="sm" len="sm"/>
                      <a:tailEnd type="none" w="sm" len="sm"/>
                    </a:lnB>
                    <a:solidFill>
                      <a:schemeClr val="bg2"/>
                    </a:solidFill>
                  </a:tcPr>
                </a:tc>
                <a:tc>
                  <a:txBody>
                    <a:bodyPr/>
                    <a:lstStyle/>
                    <a:p>
                      <a:pPr marL="0" marR="0" lvl="0" indent="0" algn="l" rtl="0">
                        <a:lnSpc>
                          <a:spcPct val="100000"/>
                        </a:lnSpc>
                        <a:spcBef>
                          <a:spcPts val="0"/>
                        </a:spcBef>
                        <a:spcAft>
                          <a:spcPts val="0"/>
                        </a:spcAft>
                        <a:buClr>
                          <a:schemeClr val="dk1"/>
                        </a:buClr>
                        <a:buSzPts val="1100"/>
                        <a:buFont typeface="Calibri"/>
                        <a:buNone/>
                      </a:pPr>
                      <a:endParaRPr sz="1000" b="0" u="none" strike="noStrike" cap="none">
                        <a:solidFill>
                          <a:schemeClr val="accent1"/>
                        </a:solidFill>
                        <a:latin typeface="OblikW01-Light" panose="02000503000000020004" pitchFamily="50" charset="0"/>
                        <a:ea typeface="Arial"/>
                        <a:cs typeface="Arial"/>
                        <a:sym typeface="Arial"/>
                      </a:endParaRPr>
                    </a:p>
                  </a:txBody>
                  <a:tcPr marL="83483" marR="83483" marT="17036" marB="17036" anchor="ctr">
                    <a:lnL w="12700" cap="flat" cmpd="sng" algn="ctr">
                      <a:solidFill>
                        <a:schemeClr val="accent5">
                          <a:lumMod val="75000"/>
                        </a:schemeClr>
                      </a:solidFill>
                      <a:prstDash val="solid"/>
                      <a:round/>
                      <a:headEnd type="none" w="med" len="med"/>
                      <a:tailEnd type="none" w="med" len="med"/>
                    </a:lnL>
                    <a:lnR w="9525" cap="flat" cmpd="sng">
                      <a:solidFill>
                        <a:srgbClr val="000000">
                          <a:alpha val="0"/>
                        </a:srgbClr>
                      </a:solidFill>
                      <a:prstDash val="solid"/>
                      <a:round/>
                      <a:headEnd type="none" w="sm" len="sm"/>
                      <a:tailEnd type="none" w="sm" len="sm"/>
                    </a:lnR>
                    <a:lnT w="9525" cap="flat" cmpd="sng">
                      <a:solidFill>
                        <a:schemeClr val="accent5"/>
                      </a:solidFill>
                      <a:prstDash val="solid"/>
                      <a:round/>
                      <a:headEnd type="none" w="sm" len="sm"/>
                      <a:tailEnd type="none" w="sm" len="sm"/>
                    </a:lnT>
                    <a:lnB w="9525" cap="flat" cmpd="sng" algn="ctr">
                      <a:solidFill>
                        <a:schemeClr val="accent5"/>
                      </a:solidFill>
                      <a:prstDash val="solid"/>
                      <a:round/>
                      <a:headEnd type="none" w="sm" len="sm"/>
                      <a:tailEnd type="none" w="sm" len="sm"/>
                    </a:lnB>
                    <a:solidFill>
                      <a:schemeClr val="bg2"/>
                    </a:solidFill>
                  </a:tcPr>
                </a:tc>
                <a:tc>
                  <a:txBody>
                    <a:bodyPr/>
                    <a:lstStyle/>
                    <a:p>
                      <a:pPr marL="0" marR="0" lvl="0" indent="0" algn="l" rtl="0">
                        <a:lnSpc>
                          <a:spcPct val="100000"/>
                        </a:lnSpc>
                        <a:spcBef>
                          <a:spcPts val="0"/>
                        </a:spcBef>
                        <a:spcAft>
                          <a:spcPts val="0"/>
                        </a:spcAft>
                        <a:buNone/>
                      </a:pPr>
                      <a:endParaRPr sz="1000" b="0" i="0" u="none" strike="noStrike" cap="none">
                        <a:solidFill>
                          <a:schemeClr val="accent1"/>
                        </a:solidFill>
                        <a:latin typeface="OblikW01-Light" panose="02000503000000020004" pitchFamily="50" charset="0"/>
                        <a:ea typeface="Arial"/>
                        <a:cs typeface="Arial"/>
                        <a:sym typeface="Arial"/>
                      </a:endParaRPr>
                    </a:p>
                  </a:txBody>
                  <a:tcPr marL="83483" marR="83483" marT="17036" marB="17036"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chemeClr val="accent5"/>
                      </a:solidFill>
                      <a:prstDash val="solid"/>
                      <a:round/>
                      <a:headEnd type="none" w="sm" len="sm"/>
                      <a:tailEnd type="none" w="sm" len="sm"/>
                    </a:lnT>
                    <a:lnB w="9525" cap="flat" cmpd="sng" algn="ctr">
                      <a:solidFill>
                        <a:schemeClr val="accent5"/>
                      </a:solidFill>
                      <a:prstDash val="solid"/>
                      <a:round/>
                      <a:headEnd type="none" w="sm" len="sm"/>
                      <a:tailEnd type="none" w="sm" len="sm"/>
                    </a:lnB>
                    <a:solidFill>
                      <a:schemeClr val="bg2"/>
                    </a:solidFill>
                  </a:tcPr>
                </a:tc>
                <a:tc>
                  <a:txBody>
                    <a:bodyPr/>
                    <a:lstStyle/>
                    <a:p>
                      <a:pPr marL="0" marR="0" lvl="0" indent="0" algn="l" rtl="0">
                        <a:lnSpc>
                          <a:spcPct val="100000"/>
                        </a:lnSpc>
                        <a:spcBef>
                          <a:spcPts val="0"/>
                        </a:spcBef>
                        <a:spcAft>
                          <a:spcPts val="0"/>
                        </a:spcAft>
                        <a:buNone/>
                      </a:pPr>
                      <a:endParaRPr sz="1000" b="0" i="0" u="none" strike="noStrike" cap="none">
                        <a:solidFill>
                          <a:schemeClr val="accent1"/>
                        </a:solidFill>
                        <a:latin typeface="OblikW01-Light" panose="02000503000000020004" pitchFamily="50" charset="0"/>
                        <a:ea typeface="Arial"/>
                        <a:cs typeface="Arial"/>
                        <a:sym typeface="Arial"/>
                      </a:endParaRPr>
                    </a:p>
                  </a:txBody>
                  <a:tcPr marL="83483" marR="83483" marT="17036" marB="17036"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chemeClr val="accent5"/>
                      </a:solidFill>
                      <a:prstDash val="solid"/>
                      <a:round/>
                      <a:headEnd type="none" w="sm" len="sm"/>
                      <a:tailEnd type="none" w="sm" len="sm"/>
                    </a:lnT>
                    <a:lnB w="9525" cap="flat" cmpd="sng" algn="ctr">
                      <a:solidFill>
                        <a:schemeClr val="accent5"/>
                      </a:solidFill>
                      <a:prstDash val="solid"/>
                      <a:round/>
                      <a:headEnd type="none" w="sm" len="sm"/>
                      <a:tailEnd type="none" w="sm" len="sm"/>
                    </a:lnB>
                    <a:solidFill>
                      <a:schemeClr val="bg2"/>
                    </a:solidFill>
                  </a:tcPr>
                </a:tc>
                <a:tc>
                  <a:txBody>
                    <a:bodyPr/>
                    <a:lstStyle/>
                    <a:p>
                      <a:pPr marL="0" marR="0" lvl="0" indent="0" algn="l" rtl="0">
                        <a:lnSpc>
                          <a:spcPct val="100000"/>
                        </a:lnSpc>
                        <a:spcBef>
                          <a:spcPts val="0"/>
                        </a:spcBef>
                        <a:spcAft>
                          <a:spcPts val="0"/>
                        </a:spcAft>
                        <a:buNone/>
                      </a:pPr>
                      <a:r>
                        <a:rPr lang="fr-FR" sz="1000" b="0" i="0" u="none" strike="noStrike" cap="none">
                          <a:solidFill>
                            <a:schemeClr val="accent1"/>
                          </a:solidFill>
                          <a:latin typeface="OblikW01-Light"/>
                          <a:ea typeface="Arial"/>
                          <a:cs typeface="Arial"/>
                        </a:rPr>
                        <a:t>                </a:t>
                      </a:r>
                      <a:endParaRPr sz="1000" b="0" i="0" u="none" strike="noStrike" cap="none">
                        <a:solidFill>
                          <a:schemeClr val="accent1"/>
                        </a:solidFill>
                        <a:latin typeface="OblikW01-Light" panose="02000503000000020004" pitchFamily="50" charset="0"/>
                        <a:ea typeface="Arial"/>
                        <a:cs typeface="Arial"/>
                        <a:sym typeface="Arial"/>
                      </a:endParaRPr>
                    </a:p>
                  </a:txBody>
                  <a:tcPr marL="83483" marR="83483" marT="17036" marB="17036"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chemeClr val="accent5"/>
                      </a:solidFill>
                      <a:prstDash val="solid"/>
                      <a:round/>
                      <a:headEnd type="none" w="sm" len="sm"/>
                      <a:tailEnd type="none" w="sm" len="sm"/>
                    </a:lnT>
                    <a:lnB w="9525" cap="flat" cmpd="sng" algn="ctr">
                      <a:solidFill>
                        <a:schemeClr val="accent5"/>
                      </a:solidFill>
                      <a:prstDash val="solid"/>
                      <a:round/>
                      <a:headEnd type="none" w="sm" len="sm"/>
                      <a:tailEnd type="none" w="sm" len="sm"/>
                    </a:lnB>
                    <a:solidFill>
                      <a:schemeClr val="bg2"/>
                    </a:solidFill>
                  </a:tcPr>
                </a:tc>
                <a:tc>
                  <a:txBody>
                    <a:bodyPr/>
                    <a:lstStyle/>
                    <a:p>
                      <a:pPr marL="0" marR="0" lvl="0" indent="0" algn="l" rtl="0">
                        <a:lnSpc>
                          <a:spcPct val="100000"/>
                        </a:lnSpc>
                        <a:spcBef>
                          <a:spcPts val="0"/>
                        </a:spcBef>
                        <a:spcAft>
                          <a:spcPts val="0"/>
                        </a:spcAft>
                        <a:buNone/>
                      </a:pPr>
                      <a:endParaRPr sz="1000" b="0" i="0" u="none" strike="noStrike" cap="none">
                        <a:solidFill>
                          <a:schemeClr val="accent1"/>
                        </a:solidFill>
                        <a:latin typeface="OblikW01-Light" panose="02000503000000020004" pitchFamily="50" charset="0"/>
                        <a:ea typeface="Arial"/>
                        <a:cs typeface="Arial"/>
                        <a:sym typeface="Arial"/>
                      </a:endParaRPr>
                    </a:p>
                  </a:txBody>
                  <a:tcPr marL="83483" marR="83483" marT="17036" marB="17036"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chemeClr val="accent5"/>
                      </a:solidFill>
                      <a:prstDash val="solid"/>
                      <a:round/>
                      <a:headEnd type="none" w="sm" len="sm"/>
                      <a:tailEnd type="none" w="sm" len="sm"/>
                    </a:lnT>
                    <a:lnB w="9525" cap="flat" cmpd="sng" algn="ctr">
                      <a:solidFill>
                        <a:schemeClr val="accent5"/>
                      </a:solidFill>
                      <a:prstDash val="solid"/>
                      <a:round/>
                      <a:headEnd type="none" w="sm" len="sm"/>
                      <a:tailEnd type="none" w="sm" len="sm"/>
                    </a:lnB>
                    <a:solidFill>
                      <a:schemeClr val="bg2"/>
                    </a:solidFill>
                  </a:tcPr>
                </a:tc>
                <a:tc>
                  <a:txBody>
                    <a:bodyPr/>
                    <a:lstStyle/>
                    <a:p>
                      <a:pPr marL="0" marR="0" lvl="0" indent="0" algn="l" rtl="0">
                        <a:lnSpc>
                          <a:spcPct val="100000"/>
                        </a:lnSpc>
                        <a:spcBef>
                          <a:spcPts val="0"/>
                        </a:spcBef>
                        <a:spcAft>
                          <a:spcPts val="0"/>
                        </a:spcAft>
                        <a:buNone/>
                      </a:pPr>
                      <a:endParaRPr sz="1000" b="0" i="0" u="none" strike="noStrike" cap="none">
                        <a:solidFill>
                          <a:schemeClr val="accent1"/>
                        </a:solidFill>
                        <a:latin typeface="OblikW01-Light" panose="02000503000000020004" pitchFamily="50" charset="0"/>
                        <a:ea typeface="Arial"/>
                        <a:cs typeface="Arial"/>
                        <a:sym typeface="Arial"/>
                      </a:endParaRPr>
                    </a:p>
                  </a:txBody>
                  <a:tcPr marL="83483" marR="83483" marT="17036" marB="17036" anchor="ctr">
                    <a:lnL w="9525" cap="flat" cmpd="sng">
                      <a:solidFill>
                        <a:srgbClr val="000000">
                          <a:alpha val="0"/>
                        </a:srgbClr>
                      </a:solidFill>
                      <a:prstDash val="solid"/>
                      <a:round/>
                      <a:headEnd type="none" w="sm" len="sm"/>
                      <a:tailEnd type="none" w="sm" len="sm"/>
                    </a:lnL>
                    <a:lnR w="6350" cap="flat" cmpd="sng" algn="ctr">
                      <a:solidFill>
                        <a:schemeClr val="accent5">
                          <a:lumMod val="75000"/>
                        </a:schemeClr>
                      </a:solidFill>
                      <a:prstDash val="solid"/>
                      <a:round/>
                      <a:headEnd type="none" w="med" len="med"/>
                      <a:tailEnd type="none" w="med" len="med"/>
                    </a:lnR>
                    <a:lnT w="9525" cap="flat" cmpd="sng">
                      <a:solidFill>
                        <a:schemeClr val="accent5"/>
                      </a:solidFill>
                      <a:prstDash val="solid"/>
                      <a:round/>
                      <a:headEnd type="none" w="sm" len="sm"/>
                      <a:tailEnd type="none" w="sm" len="sm"/>
                    </a:lnT>
                    <a:lnB w="9525" cap="flat" cmpd="sng" algn="ctr">
                      <a:solidFill>
                        <a:schemeClr val="accent5"/>
                      </a:solidFill>
                      <a:prstDash val="solid"/>
                      <a:round/>
                      <a:headEnd type="none" w="sm" len="sm"/>
                      <a:tailEnd type="none" w="sm" len="sm"/>
                    </a:lnB>
                    <a:solidFill>
                      <a:schemeClr val="bg2"/>
                    </a:solidFill>
                  </a:tcPr>
                </a:tc>
                <a:tc>
                  <a:txBody>
                    <a:bodyPr/>
                    <a:lstStyle/>
                    <a:p>
                      <a:pPr marL="0" marR="0" lvl="0" indent="0" algn="l">
                        <a:lnSpc>
                          <a:spcPct val="100000"/>
                        </a:lnSpc>
                        <a:spcBef>
                          <a:spcPts val="0"/>
                        </a:spcBef>
                        <a:spcAft>
                          <a:spcPts val="0"/>
                        </a:spcAft>
                        <a:buNone/>
                      </a:pPr>
                      <a:r>
                        <a:rPr lang="fr-FR" sz="1100" b="1" i="0" u="none" strike="noStrike" cap="none">
                          <a:solidFill>
                            <a:schemeClr val="bg1"/>
                          </a:solidFill>
                          <a:latin typeface="OblikW01-Light"/>
                          <a:ea typeface="Calibri"/>
                          <a:cs typeface="Calibri"/>
                        </a:rPr>
                        <a:t>Approbation de la mise sur le marché reçue et lancement commercial en Chine à venir</a:t>
                      </a:r>
                      <a:endParaRPr lang="fr-FR" sz="1100" b="1" i="0" u="none" strike="noStrike" cap="none">
                        <a:solidFill>
                          <a:schemeClr val="bg1"/>
                        </a:solidFill>
                        <a:latin typeface="OblikW01-Light"/>
                        <a:ea typeface="Calibri"/>
                        <a:cs typeface="Calibri"/>
                        <a:sym typeface="Arial"/>
                      </a:endParaRPr>
                    </a:p>
                  </a:txBody>
                  <a:tcPr marL="85112" marR="85112" marT="42568" marB="42568" anchor="ctr">
                    <a:lnL w="6350" cap="flat" cmpd="sng" algn="ctr">
                      <a:solidFill>
                        <a:schemeClr val="accent5">
                          <a:lumMod val="75000"/>
                        </a:schemeClr>
                      </a:solidFill>
                      <a:prstDash val="solid"/>
                      <a:round/>
                      <a:headEnd type="none" w="med" len="med"/>
                      <a:tailEnd type="none" w="med" len="med"/>
                    </a:lnL>
                    <a:lnR w="12700" cap="flat" cmpd="sng" algn="ctr">
                      <a:solidFill>
                        <a:schemeClr val="accent5">
                          <a:lumMod val="75000"/>
                        </a:schemeClr>
                      </a:solidFill>
                      <a:prstDash val="solid"/>
                      <a:round/>
                      <a:headEnd type="none" w="med" len="med"/>
                      <a:tailEnd type="none" w="med" len="med"/>
                    </a:lnR>
                    <a:lnT w="6350" cap="flat" cmpd="sng" algn="ctr">
                      <a:solidFill>
                        <a:schemeClr val="accent5">
                          <a:lumMod val="75000"/>
                        </a:schemeClr>
                      </a:solidFill>
                      <a:prstDash val="solid"/>
                      <a:round/>
                      <a:headEnd type="none" w="med" len="med"/>
                      <a:tailEnd type="none" w="med" len="med"/>
                    </a:lnT>
                    <a:lnB w="9525" cap="flat" cmpd="sng" algn="ctr">
                      <a:solidFill>
                        <a:schemeClr val="accent5"/>
                      </a:solidFill>
                      <a:prstDash val="solid"/>
                      <a:round/>
                      <a:headEnd type="none" w="sm" len="sm"/>
                      <a:tailEnd type="none" w="sm" len="sm"/>
                    </a:lnB>
                    <a:solidFill>
                      <a:schemeClr val="bg2"/>
                    </a:solidFill>
                  </a:tcPr>
                </a:tc>
                <a:extLst>
                  <a:ext uri="{0D108BD9-81ED-4DB2-BD59-A6C34878D82A}">
                    <a16:rowId xmlns:a16="http://schemas.microsoft.com/office/drawing/2014/main" val="10005"/>
                  </a:ext>
                </a:extLst>
              </a:tr>
            </a:tbl>
          </a:graphicData>
        </a:graphic>
      </p:graphicFrame>
      <p:sp>
        <p:nvSpPr>
          <p:cNvPr id="211" name="Google Shape;211;p7">
            <a:extLst>
              <a:ext uri="{FF2B5EF4-FFF2-40B4-BE49-F238E27FC236}">
                <a16:creationId xmlns:a16="http://schemas.microsoft.com/office/drawing/2014/main" id="{0708FF74-C748-3088-D18D-A2EDE6E1F614}"/>
              </a:ext>
            </a:extLst>
          </p:cNvPr>
          <p:cNvSpPr txBox="1">
            <a:spLocks noGrp="1"/>
          </p:cNvSpPr>
          <p:nvPr>
            <p:ph type="title"/>
          </p:nvPr>
        </p:nvSpPr>
        <p:spPr>
          <a:xfrm>
            <a:off x="625445" y="151765"/>
            <a:ext cx="11201400" cy="792359"/>
          </a:xfrm>
          <a:prstGeom prst="rect">
            <a:avLst/>
          </a:prstGeom>
          <a:noFill/>
          <a:ln>
            <a:noFill/>
          </a:ln>
        </p:spPr>
        <p:txBody>
          <a:bodyPr spcFirstLastPara="1" wrap="square" lIns="91425" tIns="45700" rIns="91425" bIns="45700" anchor="b" anchorCtr="0">
            <a:noAutofit/>
          </a:bodyPr>
          <a:lstStyle/>
          <a:p>
            <a:r>
              <a:rPr lang="fr-FR">
                <a:latin typeface="OblikW01-Bold"/>
              </a:rPr>
              <a:t>Un portefeuille d’innovations aujourd’hui incluant NCX 470, un candidat médicament déjà validé et au potentiel mondial</a:t>
            </a:r>
          </a:p>
        </p:txBody>
      </p:sp>
      <p:sp>
        <p:nvSpPr>
          <p:cNvPr id="232" name="Google Shape;232;p7">
            <a:extLst>
              <a:ext uri="{FF2B5EF4-FFF2-40B4-BE49-F238E27FC236}">
                <a16:creationId xmlns:a16="http://schemas.microsoft.com/office/drawing/2014/main" id="{738440FB-F06C-1195-3BEB-4EF7A3A39193}"/>
              </a:ext>
            </a:extLst>
          </p:cNvPr>
          <p:cNvSpPr/>
          <p:nvPr/>
        </p:nvSpPr>
        <p:spPr>
          <a:xfrm>
            <a:off x="3856124" y="1691795"/>
            <a:ext cx="3898279" cy="314189"/>
          </a:xfrm>
          <a:prstGeom prst="homePlate">
            <a:avLst>
              <a:gd name="adj" fmla="val 50000"/>
            </a:avLst>
          </a:prstGeom>
          <a:gradFill>
            <a:gsLst>
              <a:gs pos="0">
                <a:srgbClr val="F15D22"/>
              </a:gs>
              <a:gs pos="50000">
                <a:srgbClr val="00539B"/>
              </a:gs>
            </a:gsLst>
            <a:lin ang="0" scaled="0"/>
          </a:gra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OblikW01-Light" panose="02000503000000020004" pitchFamily="50" charset="0"/>
              <a:ea typeface="Calibri"/>
              <a:cs typeface="Calibri"/>
              <a:sym typeface="Calibri"/>
            </a:endParaRPr>
          </a:p>
        </p:txBody>
      </p:sp>
      <p:sp>
        <p:nvSpPr>
          <p:cNvPr id="233" name="Google Shape;233;p7">
            <a:extLst>
              <a:ext uri="{FF2B5EF4-FFF2-40B4-BE49-F238E27FC236}">
                <a16:creationId xmlns:a16="http://schemas.microsoft.com/office/drawing/2014/main" id="{6B5CEC39-4A95-7451-4CEA-031BD629D736}"/>
              </a:ext>
            </a:extLst>
          </p:cNvPr>
          <p:cNvSpPr/>
          <p:nvPr/>
        </p:nvSpPr>
        <p:spPr>
          <a:xfrm>
            <a:off x="3853938" y="3064913"/>
            <a:ext cx="883833" cy="352933"/>
          </a:xfrm>
          <a:prstGeom prst="homePlate">
            <a:avLst>
              <a:gd name="adj" fmla="val 50000"/>
            </a:avLst>
          </a:prstGeom>
          <a:gradFill>
            <a:gsLst>
              <a:gs pos="0">
                <a:srgbClr val="F15D22"/>
              </a:gs>
              <a:gs pos="50000">
                <a:srgbClr val="00539B"/>
              </a:gs>
            </a:gsLst>
            <a:lin ang="0" scaled="0"/>
          </a:gra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OblikW01-Light" panose="02000503000000020004" pitchFamily="50" charset="0"/>
              <a:ea typeface="Calibri"/>
              <a:cs typeface="Calibri"/>
              <a:sym typeface="Calibri"/>
            </a:endParaRPr>
          </a:p>
        </p:txBody>
      </p:sp>
      <p:sp>
        <p:nvSpPr>
          <p:cNvPr id="236" name="Google Shape;236;p7">
            <a:extLst>
              <a:ext uri="{FF2B5EF4-FFF2-40B4-BE49-F238E27FC236}">
                <a16:creationId xmlns:a16="http://schemas.microsoft.com/office/drawing/2014/main" id="{989F149A-9B59-D440-3585-E21D88E02C94}"/>
              </a:ext>
            </a:extLst>
          </p:cNvPr>
          <p:cNvSpPr/>
          <p:nvPr/>
        </p:nvSpPr>
        <p:spPr>
          <a:xfrm>
            <a:off x="3855352" y="3811564"/>
            <a:ext cx="2481065" cy="352933"/>
          </a:xfrm>
          <a:prstGeom prst="homePlate">
            <a:avLst>
              <a:gd name="adj" fmla="val 50000"/>
            </a:avLst>
          </a:prstGeom>
          <a:gradFill>
            <a:gsLst>
              <a:gs pos="0">
                <a:srgbClr val="F15D22"/>
              </a:gs>
              <a:gs pos="50000">
                <a:srgbClr val="00539B"/>
              </a:gs>
            </a:gsLst>
            <a:lin ang="0" scaled="0"/>
          </a:gra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OblikW01-Light" panose="02000503000000020004" pitchFamily="50" charset="0"/>
              <a:ea typeface="Calibri"/>
              <a:cs typeface="Calibri"/>
              <a:sym typeface="Calibri"/>
            </a:endParaRPr>
          </a:p>
        </p:txBody>
      </p:sp>
      <p:sp>
        <p:nvSpPr>
          <p:cNvPr id="239" name="Google Shape;239;p7">
            <a:extLst>
              <a:ext uri="{FF2B5EF4-FFF2-40B4-BE49-F238E27FC236}">
                <a16:creationId xmlns:a16="http://schemas.microsoft.com/office/drawing/2014/main" id="{3DA61F0E-9EA6-0EF6-7DA0-FB684BCE2E39}"/>
              </a:ext>
            </a:extLst>
          </p:cNvPr>
          <p:cNvSpPr/>
          <p:nvPr/>
        </p:nvSpPr>
        <p:spPr>
          <a:xfrm>
            <a:off x="3860833" y="5015449"/>
            <a:ext cx="5489611" cy="352933"/>
          </a:xfrm>
          <a:prstGeom prst="homePlate">
            <a:avLst>
              <a:gd name="adj" fmla="val 50000"/>
            </a:avLst>
          </a:prstGeom>
          <a:gradFill>
            <a:gsLst>
              <a:gs pos="0">
                <a:srgbClr val="F15D22"/>
              </a:gs>
              <a:gs pos="50000">
                <a:srgbClr val="00539B"/>
              </a:gs>
            </a:gsLst>
            <a:lin ang="0" scaled="0"/>
          </a:gra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OblikW01-Light" panose="02000503000000020004" pitchFamily="50" charset="0"/>
              <a:ea typeface="Calibri"/>
              <a:cs typeface="Calibri"/>
              <a:sym typeface="Calibri"/>
            </a:endParaRPr>
          </a:p>
        </p:txBody>
      </p:sp>
      <p:sp>
        <p:nvSpPr>
          <p:cNvPr id="240" name="Google Shape;240;p7">
            <a:extLst>
              <a:ext uri="{FF2B5EF4-FFF2-40B4-BE49-F238E27FC236}">
                <a16:creationId xmlns:a16="http://schemas.microsoft.com/office/drawing/2014/main" id="{469E7C34-C930-AB12-E571-F8FAA6E00769}"/>
              </a:ext>
            </a:extLst>
          </p:cNvPr>
          <p:cNvSpPr/>
          <p:nvPr/>
        </p:nvSpPr>
        <p:spPr>
          <a:xfrm>
            <a:off x="3855352" y="6146589"/>
            <a:ext cx="5489611" cy="352933"/>
          </a:xfrm>
          <a:prstGeom prst="homePlate">
            <a:avLst>
              <a:gd name="adj" fmla="val 50000"/>
            </a:avLst>
          </a:prstGeom>
          <a:gradFill>
            <a:gsLst>
              <a:gs pos="0">
                <a:srgbClr val="F15D22"/>
              </a:gs>
              <a:gs pos="50000">
                <a:srgbClr val="00539B"/>
              </a:gs>
            </a:gsLst>
            <a:lin ang="0" scaled="0"/>
          </a:gra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OblikW01-Light" panose="02000503000000020004" pitchFamily="50" charset="0"/>
              <a:ea typeface="Calibri"/>
              <a:cs typeface="Calibri"/>
              <a:sym typeface="Calibri"/>
            </a:endParaRPr>
          </a:p>
        </p:txBody>
      </p:sp>
      <p:grpSp>
        <p:nvGrpSpPr>
          <p:cNvPr id="241" name="Google Shape;241;p7">
            <a:extLst>
              <a:ext uri="{FF2B5EF4-FFF2-40B4-BE49-F238E27FC236}">
                <a16:creationId xmlns:a16="http://schemas.microsoft.com/office/drawing/2014/main" id="{A95E2121-0EF2-B1B2-3FF1-66A99EBADE21}"/>
              </a:ext>
            </a:extLst>
          </p:cNvPr>
          <p:cNvGrpSpPr/>
          <p:nvPr/>
        </p:nvGrpSpPr>
        <p:grpSpPr>
          <a:xfrm>
            <a:off x="5003269" y="1601754"/>
            <a:ext cx="2975419" cy="2604017"/>
            <a:chOff x="4931561" y="3932665"/>
            <a:chExt cx="2975419" cy="1721052"/>
          </a:xfrm>
        </p:grpSpPr>
        <p:cxnSp>
          <p:nvCxnSpPr>
            <p:cNvPr id="242" name="Google Shape;242;p7">
              <a:extLst>
                <a:ext uri="{FF2B5EF4-FFF2-40B4-BE49-F238E27FC236}">
                  <a16:creationId xmlns:a16="http://schemas.microsoft.com/office/drawing/2014/main" id="{E7963F2F-DEA0-B293-2F1F-68C329FE7A9F}"/>
                </a:ext>
              </a:extLst>
            </p:cNvPr>
            <p:cNvCxnSpPr/>
            <p:nvPr/>
          </p:nvCxnSpPr>
          <p:spPr>
            <a:xfrm>
              <a:off x="4931561" y="3932665"/>
              <a:ext cx="0" cy="1704387"/>
            </a:xfrm>
            <a:prstGeom prst="straightConnector1">
              <a:avLst/>
            </a:prstGeom>
            <a:noFill/>
            <a:ln w="12700" cap="flat" cmpd="sng">
              <a:solidFill>
                <a:srgbClr val="FFFFFF"/>
              </a:solidFill>
              <a:prstDash val="solid"/>
              <a:miter lim="800000"/>
              <a:headEnd type="none" w="sm" len="sm"/>
              <a:tailEnd type="none" w="sm" len="sm"/>
            </a:ln>
          </p:spPr>
        </p:cxnSp>
        <p:cxnSp>
          <p:nvCxnSpPr>
            <p:cNvPr id="243" name="Google Shape;243;p7">
              <a:extLst>
                <a:ext uri="{FF2B5EF4-FFF2-40B4-BE49-F238E27FC236}">
                  <a16:creationId xmlns:a16="http://schemas.microsoft.com/office/drawing/2014/main" id="{C5B2FAE2-0937-BAD0-4357-704E2F35F3E8}"/>
                </a:ext>
              </a:extLst>
            </p:cNvPr>
            <p:cNvCxnSpPr/>
            <p:nvPr/>
          </p:nvCxnSpPr>
          <p:spPr>
            <a:xfrm>
              <a:off x="5904093" y="3932665"/>
              <a:ext cx="0" cy="1704387"/>
            </a:xfrm>
            <a:prstGeom prst="straightConnector1">
              <a:avLst/>
            </a:prstGeom>
            <a:noFill/>
            <a:ln w="12700" cap="flat" cmpd="sng">
              <a:solidFill>
                <a:srgbClr val="FFFFFF"/>
              </a:solidFill>
              <a:prstDash val="solid"/>
              <a:miter lim="800000"/>
              <a:headEnd type="none" w="sm" len="sm"/>
              <a:tailEnd type="none" w="sm" len="sm"/>
            </a:ln>
          </p:spPr>
        </p:cxnSp>
        <p:cxnSp>
          <p:nvCxnSpPr>
            <p:cNvPr id="244" name="Google Shape;244;p7">
              <a:extLst>
                <a:ext uri="{FF2B5EF4-FFF2-40B4-BE49-F238E27FC236}">
                  <a16:creationId xmlns:a16="http://schemas.microsoft.com/office/drawing/2014/main" id="{CDC735A1-3AE9-B078-E5E6-F7B9FE0E38C8}"/>
                </a:ext>
              </a:extLst>
            </p:cNvPr>
            <p:cNvCxnSpPr/>
            <p:nvPr/>
          </p:nvCxnSpPr>
          <p:spPr>
            <a:xfrm>
              <a:off x="6935870" y="3949330"/>
              <a:ext cx="0" cy="1704387"/>
            </a:xfrm>
            <a:prstGeom prst="straightConnector1">
              <a:avLst/>
            </a:prstGeom>
            <a:noFill/>
            <a:ln w="12700" cap="flat" cmpd="sng">
              <a:solidFill>
                <a:srgbClr val="FFFFFF"/>
              </a:solidFill>
              <a:prstDash val="solid"/>
              <a:miter lim="800000"/>
              <a:headEnd type="none" w="sm" len="sm"/>
              <a:tailEnd type="none" w="sm" len="sm"/>
            </a:ln>
          </p:spPr>
        </p:cxnSp>
        <p:cxnSp>
          <p:nvCxnSpPr>
            <p:cNvPr id="245" name="Google Shape;245;p7">
              <a:extLst>
                <a:ext uri="{FF2B5EF4-FFF2-40B4-BE49-F238E27FC236}">
                  <a16:creationId xmlns:a16="http://schemas.microsoft.com/office/drawing/2014/main" id="{75F6640E-61B0-589D-7B13-A8F6DA2FF1B2}"/>
                </a:ext>
              </a:extLst>
            </p:cNvPr>
            <p:cNvCxnSpPr/>
            <p:nvPr/>
          </p:nvCxnSpPr>
          <p:spPr>
            <a:xfrm>
              <a:off x="7906980" y="3932665"/>
              <a:ext cx="0" cy="1704387"/>
            </a:xfrm>
            <a:prstGeom prst="straightConnector1">
              <a:avLst/>
            </a:prstGeom>
            <a:noFill/>
            <a:ln w="12700" cap="flat" cmpd="sng">
              <a:solidFill>
                <a:srgbClr val="FFFFFF"/>
              </a:solidFill>
              <a:prstDash val="solid"/>
              <a:miter lim="800000"/>
              <a:headEnd type="none" w="sm" len="sm"/>
              <a:tailEnd type="none" w="sm" len="sm"/>
            </a:ln>
          </p:spPr>
        </p:cxnSp>
      </p:grpSp>
      <p:grpSp>
        <p:nvGrpSpPr>
          <p:cNvPr id="9" name="Groupe 8">
            <a:extLst>
              <a:ext uri="{FF2B5EF4-FFF2-40B4-BE49-F238E27FC236}">
                <a16:creationId xmlns:a16="http://schemas.microsoft.com/office/drawing/2014/main" id="{427BC44F-928D-C877-6A0E-32C0599F4F91}"/>
              </a:ext>
            </a:extLst>
          </p:cNvPr>
          <p:cNvGrpSpPr/>
          <p:nvPr/>
        </p:nvGrpSpPr>
        <p:grpSpPr>
          <a:xfrm>
            <a:off x="427432" y="2405397"/>
            <a:ext cx="3313330" cy="296810"/>
            <a:chOff x="427432" y="2405397"/>
            <a:chExt cx="3313330" cy="296810"/>
          </a:xfrm>
        </p:grpSpPr>
        <p:sp>
          <p:nvSpPr>
            <p:cNvPr id="2" name="Google Shape;226;p7">
              <a:extLst>
                <a:ext uri="{FF2B5EF4-FFF2-40B4-BE49-F238E27FC236}">
                  <a16:creationId xmlns:a16="http://schemas.microsoft.com/office/drawing/2014/main" id="{CA3D897A-7EF8-933F-E6F5-51FE6B545D80}"/>
                </a:ext>
              </a:extLst>
            </p:cNvPr>
            <p:cNvSpPr txBox="1"/>
            <p:nvPr/>
          </p:nvSpPr>
          <p:spPr>
            <a:xfrm>
              <a:off x="427432" y="2406937"/>
              <a:ext cx="3313330" cy="276959"/>
            </a:xfrm>
            <a:prstGeom prst="rect">
              <a:avLst/>
            </a:prstGeom>
            <a:noFill/>
            <a:ln>
              <a:noFill/>
            </a:ln>
          </p:spPr>
          <p:txBody>
            <a:bodyPr spcFirstLastPara="1" wrap="square" lIns="91425" tIns="45700" rIns="91425" bIns="45700" anchor="t" anchorCtr="0">
              <a:spAutoFit/>
            </a:bodyPr>
            <a:lstStyle/>
            <a:p>
              <a:pPr>
                <a:lnSpc>
                  <a:spcPct val="120000"/>
                </a:lnSpc>
                <a:buClr>
                  <a:schemeClr val="accent4"/>
                </a:buClr>
                <a:buSzPts val="900"/>
              </a:pPr>
              <a:r>
                <a:rPr lang="fr-FR" sz="1000" b="1" spc="-60">
                  <a:solidFill>
                    <a:schemeClr val="accent4"/>
                  </a:solidFill>
                  <a:latin typeface="OblikW01-Light"/>
                </a:rPr>
                <a:t>Contrat de licence avec.              </a:t>
              </a:r>
              <a:r>
                <a:rPr lang="en-US" sz="1000" b="1" spc="-60">
                  <a:solidFill>
                    <a:schemeClr val="accent4"/>
                  </a:solidFill>
                  <a:latin typeface="OblikW01-Light"/>
                </a:rPr>
                <a:t>         </a:t>
              </a:r>
              <a:r>
                <a:rPr lang="fr-FR" sz="1000" b="1" spc="-60">
                  <a:solidFill>
                    <a:schemeClr val="accent4"/>
                  </a:solidFill>
                  <a:latin typeface="OblikW01-Light"/>
                </a:rPr>
                <a:t>   </a:t>
              </a:r>
              <a:r>
                <a:rPr lang="fr-FR" sz="1000" b="1" spc="-60">
                  <a:solidFill>
                    <a:schemeClr val="accent4"/>
                  </a:solidFill>
                  <a:latin typeface="OblikW01-Light"/>
                  <a:sym typeface="Arial"/>
                </a:rPr>
                <a:t>au Japon</a:t>
              </a:r>
            </a:p>
          </p:txBody>
        </p:sp>
        <p:pic>
          <p:nvPicPr>
            <p:cNvPr id="228" name="Google Shape;228;p7" descr="Welcome at Kowa Europe GmbH">
              <a:extLst>
                <a:ext uri="{FF2B5EF4-FFF2-40B4-BE49-F238E27FC236}">
                  <a16:creationId xmlns:a16="http://schemas.microsoft.com/office/drawing/2014/main" id="{6493F31B-3924-0862-F605-14AB78209671}"/>
                </a:ext>
              </a:extLst>
            </p:cNvPr>
            <p:cNvPicPr preferRelativeResize="0"/>
            <p:nvPr/>
          </p:nvPicPr>
          <p:blipFill rotWithShape="1">
            <a:blip r:embed="rId3">
              <a:alphaModFix/>
            </a:blip>
            <a:srcRect/>
            <a:stretch/>
          </p:blipFill>
          <p:spPr>
            <a:xfrm>
              <a:off x="1782128" y="2405397"/>
              <a:ext cx="664855" cy="296810"/>
            </a:xfrm>
            <a:prstGeom prst="rect">
              <a:avLst/>
            </a:prstGeom>
            <a:noFill/>
            <a:ln>
              <a:noFill/>
            </a:ln>
          </p:spPr>
        </p:pic>
      </p:grpSp>
      <p:grpSp>
        <p:nvGrpSpPr>
          <p:cNvPr id="8" name="Groupe 7">
            <a:extLst>
              <a:ext uri="{FF2B5EF4-FFF2-40B4-BE49-F238E27FC236}">
                <a16:creationId xmlns:a16="http://schemas.microsoft.com/office/drawing/2014/main" id="{B1B42587-5C09-B59F-1FE2-B3CE273C54AD}"/>
              </a:ext>
            </a:extLst>
          </p:cNvPr>
          <p:cNvGrpSpPr/>
          <p:nvPr/>
        </p:nvGrpSpPr>
        <p:grpSpPr>
          <a:xfrm>
            <a:off x="427432" y="2030065"/>
            <a:ext cx="3313330" cy="325932"/>
            <a:chOff x="427432" y="2030065"/>
            <a:chExt cx="3313330" cy="325932"/>
          </a:xfrm>
        </p:grpSpPr>
        <p:sp>
          <p:nvSpPr>
            <p:cNvPr id="13" name="Google Shape;226;p7">
              <a:extLst>
                <a:ext uri="{FF2B5EF4-FFF2-40B4-BE49-F238E27FC236}">
                  <a16:creationId xmlns:a16="http://schemas.microsoft.com/office/drawing/2014/main" id="{581499B5-514F-12EC-B313-BCCFA7CBDCA4}"/>
                </a:ext>
              </a:extLst>
            </p:cNvPr>
            <p:cNvSpPr txBox="1"/>
            <p:nvPr/>
          </p:nvSpPr>
          <p:spPr>
            <a:xfrm>
              <a:off x="427432" y="2030065"/>
              <a:ext cx="3313330" cy="276959"/>
            </a:xfrm>
            <a:prstGeom prst="rect">
              <a:avLst/>
            </a:prstGeom>
            <a:noFill/>
            <a:ln>
              <a:noFill/>
            </a:ln>
          </p:spPr>
          <p:txBody>
            <a:bodyPr spcFirstLastPara="1" wrap="square" lIns="91425" tIns="45700" rIns="91425" bIns="45700" anchor="t" anchorCtr="0">
              <a:spAutoFit/>
            </a:bodyPr>
            <a:lstStyle/>
            <a:p>
              <a:pPr>
                <a:lnSpc>
                  <a:spcPct val="120000"/>
                </a:lnSpc>
                <a:buClr>
                  <a:schemeClr val="accent4"/>
                </a:buClr>
                <a:buSzPts val="900"/>
              </a:pPr>
              <a:r>
                <a:rPr lang="fr-FR" sz="1000" b="1" spc="-60">
                  <a:solidFill>
                    <a:schemeClr val="accent4"/>
                  </a:solidFill>
                  <a:latin typeface="OblikW01-Light"/>
                </a:rPr>
                <a:t>Contrat de licence avec             </a:t>
              </a:r>
              <a:r>
                <a:rPr lang="en-US" sz="1000" b="1" spc="-60">
                  <a:solidFill>
                    <a:schemeClr val="accent4"/>
                  </a:solidFill>
                  <a:latin typeface="OblikW01-Light"/>
                </a:rPr>
                <a:t>                        </a:t>
              </a:r>
              <a:r>
                <a:rPr lang="fr-FR" sz="1000" b="1" spc="-60">
                  <a:solidFill>
                    <a:schemeClr val="accent4"/>
                  </a:solidFill>
                  <a:latin typeface="OblikW01-Light"/>
                </a:rPr>
                <a:t>     </a:t>
              </a:r>
              <a:r>
                <a:rPr lang="fr-FR" sz="1000" b="1" spc="-60">
                  <a:solidFill>
                    <a:schemeClr val="accent4"/>
                  </a:solidFill>
                  <a:latin typeface="OblikW01-Light"/>
                  <a:sym typeface="Arial"/>
                </a:rPr>
                <a:t>en Chine</a:t>
              </a:r>
            </a:p>
          </p:txBody>
        </p:sp>
        <p:pic>
          <p:nvPicPr>
            <p:cNvPr id="15" name="Image 14" descr="Une image contenant Police, Graphique, texte, graphisme&#10;&#10;Description générée automatiquement">
              <a:extLst>
                <a:ext uri="{FF2B5EF4-FFF2-40B4-BE49-F238E27FC236}">
                  <a16:creationId xmlns:a16="http://schemas.microsoft.com/office/drawing/2014/main" id="{933AA876-78E1-3B7E-DBAC-34B4A7AE2F6D}"/>
                </a:ext>
              </a:extLst>
            </p:cNvPr>
            <p:cNvPicPr>
              <a:picLocks noChangeAspect="1"/>
            </p:cNvPicPr>
            <p:nvPr/>
          </p:nvPicPr>
          <p:blipFill>
            <a:blip r:embed="rId4"/>
            <a:stretch>
              <a:fillRect/>
            </a:stretch>
          </p:blipFill>
          <p:spPr>
            <a:xfrm>
              <a:off x="1753333" y="2059187"/>
              <a:ext cx="1120154" cy="296810"/>
            </a:xfrm>
            <a:prstGeom prst="rect">
              <a:avLst/>
            </a:prstGeom>
          </p:spPr>
        </p:pic>
      </p:grpSp>
      <p:grpSp>
        <p:nvGrpSpPr>
          <p:cNvPr id="27" name="Google Shape;241;p7">
            <a:extLst>
              <a:ext uri="{FF2B5EF4-FFF2-40B4-BE49-F238E27FC236}">
                <a16:creationId xmlns:a16="http://schemas.microsoft.com/office/drawing/2014/main" id="{2D4EBD91-AFDB-2BAD-3C27-ECB87FAF213D}"/>
              </a:ext>
            </a:extLst>
          </p:cNvPr>
          <p:cNvGrpSpPr/>
          <p:nvPr/>
        </p:nvGrpSpPr>
        <p:grpSpPr>
          <a:xfrm>
            <a:off x="5003088" y="4719928"/>
            <a:ext cx="3763081" cy="2058330"/>
            <a:chOff x="4931561" y="3932665"/>
            <a:chExt cx="3951862" cy="1721052"/>
          </a:xfrm>
        </p:grpSpPr>
        <p:cxnSp>
          <p:nvCxnSpPr>
            <p:cNvPr id="28" name="Google Shape;242;p7">
              <a:extLst>
                <a:ext uri="{FF2B5EF4-FFF2-40B4-BE49-F238E27FC236}">
                  <a16:creationId xmlns:a16="http://schemas.microsoft.com/office/drawing/2014/main" id="{C34E2878-D361-DAB2-4A6A-87F35068E563}"/>
                </a:ext>
              </a:extLst>
            </p:cNvPr>
            <p:cNvCxnSpPr/>
            <p:nvPr/>
          </p:nvCxnSpPr>
          <p:spPr>
            <a:xfrm>
              <a:off x="4931561" y="3932665"/>
              <a:ext cx="0" cy="1704387"/>
            </a:xfrm>
            <a:prstGeom prst="straightConnector1">
              <a:avLst/>
            </a:prstGeom>
            <a:noFill/>
            <a:ln w="12700" cap="flat" cmpd="sng">
              <a:solidFill>
                <a:srgbClr val="FFFFFF"/>
              </a:solidFill>
              <a:prstDash val="solid"/>
              <a:miter lim="800000"/>
              <a:headEnd type="none" w="sm" len="sm"/>
              <a:tailEnd type="none" w="sm" len="sm"/>
            </a:ln>
          </p:spPr>
        </p:cxnSp>
        <p:cxnSp>
          <p:nvCxnSpPr>
            <p:cNvPr id="29" name="Google Shape;243;p7">
              <a:extLst>
                <a:ext uri="{FF2B5EF4-FFF2-40B4-BE49-F238E27FC236}">
                  <a16:creationId xmlns:a16="http://schemas.microsoft.com/office/drawing/2014/main" id="{AF347765-0AFF-2A13-89A9-3D2028378E94}"/>
                </a:ext>
              </a:extLst>
            </p:cNvPr>
            <p:cNvCxnSpPr/>
            <p:nvPr/>
          </p:nvCxnSpPr>
          <p:spPr>
            <a:xfrm>
              <a:off x="5904093" y="3932665"/>
              <a:ext cx="0" cy="1704387"/>
            </a:xfrm>
            <a:prstGeom prst="straightConnector1">
              <a:avLst/>
            </a:prstGeom>
            <a:noFill/>
            <a:ln w="12700" cap="flat" cmpd="sng">
              <a:solidFill>
                <a:srgbClr val="FFFFFF"/>
              </a:solidFill>
              <a:prstDash val="solid"/>
              <a:miter lim="800000"/>
              <a:headEnd type="none" w="sm" len="sm"/>
              <a:tailEnd type="none" w="sm" len="sm"/>
            </a:ln>
          </p:spPr>
        </p:cxnSp>
        <p:cxnSp>
          <p:nvCxnSpPr>
            <p:cNvPr id="30" name="Google Shape;244;p7">
              <a:extLst>
                <a:ext uri="{FF2B5EF4-FFF2-40B4-BE49-F238E27FC236}">
                  <a16:creationId xmlns:a16="http://schemas.microsoft.com/office/drawing/2014/main" id="{0240A3CA-775D-4B81-42E8-B434C5BB5AFD}"/>
                </a:ext>
              </a:extLst>
            </p:cNvPr>
            <p:cNvCxnSpPr/>
            <p:nvPr/>
          </p:nvCxnSpPr>
          <p:spPr>
            <a:xfrm>
              <a:off x="6935870" y="3949330"/>
              <a:ext cx="0" cy="1704387"/>
            </a:xfrm>
            <a:prstGeom prst="straightConnector1">
              <a:avLst/>
            </a:prstGeom>
            <a:noFill/>
            <a:ln w="12700" cap="flat" cmpd="sng">
              <a:solidFill>
                <a:srgbClr val="FFFFFF"/>
              </a:solidFill>
              <a:prstDash val="solid"/>
              <a:miter lim="800000"/>
              <a:headEnd type="none" w="sm" len="sm"/>
              <a:tailEnd type="none" w="sm" len="sm"/>
            </a:ln>
          </p:spPr>
        </p:cxnSp>
        <p:cxnSp>
          <p:nvCxnSpPr>
            <p:cNvPr id="31" name="Google Shape;245;p7">
              <a:extLst>
                <a:ext uri="{FF2B5EF4-FFF2-40B4-BE49-F238E27FC236}">
                  <a16:creationId xmlns:a16="http://schemas.microsoft.com/office/drawing/2014/main" id="{778EBD56-1E2F-0101-DEED-E0BB312A985B}"/>
                </a:ext>
              </a:extLst>
            </p:cNvPr>
            <p:cNvCxnSpPr/>
            <p:nvPr/>
          </p:nvCxnSpPr>
          <p:spPr>
            <a:xfrm>
              <a:off x="7906980" y="3932665"/>
              <a:ext cx="0" cy="1704387"/>
            </a:xfrm>
            <a:prstGeom prst="straightConnector1">
              <a:avLst/>
            </a:prstGeom>
            <a:noFill/>
            <a:ln w="12700" cap="flat" cmpd="sng">
              <a:solidFill>
                <a:srgbClr val="FFFFFF"/>
              </a:solidFill>
              <a:prstDash val="solid"/>
              <a:miter lim="800000"/>
              <a:headEnd type="none" w="sm" len="sm"/>
              <a:tailEnd type="none" w="sm" len="sm"/>
            </a:ln>
          </p:spPr>
        </p:cxnSp>
        <p:cxnSp>
          <p:nvCxnSpPr>
            <p:cNvPr id="32" name="Google Shape;246;p7">
              <a:extLst>
                <a:ext uri="{FF2B5EF4-FFF2-40B4-BE49-F238E27FC236}">
                  <a16:creationId xmlns:a16="http://schemas.microsoft.com/office/drawing/2014/main" id="{3D1FF775-8819-8191-EECC-0D333CCD9766}"/>
                </a:ext>
              </a:extLst>
            </p:cNvPr>
            <p:cNvCxnSpPr/>
            <p:nvPr/>
          </p:nvCxnSpPr>
          <p:spPr>
            <a:xfrm>
              <a:off x="8883423" y="3949330"/>
              <a:ext cx="0" cy="1704387"/>
            </a:xfrm>
            <a:prstGeom prst="straightConnector1">
              <a:avLst/>
            </a:prstGeom>
            <a:noFill/>
            <a:ln w="12700" cap="flat" cmpd="sng">
              <a:solidFill>
                <a:srgbClr val="FFFFFF"/>
              </a:solidFill>
              <a:prstDash val="solid"/>
              <a:miter lim="800000"/>
              <a:headEnd type="none" w="sm" len="sm"/>
              <a:tailEnd type="none" w="sm" len="sm"/>
            </a:ln>
          </p:spPr>
        </p:cxnSp>
      </p:grpSp>
      <p:sp>
        <p:nvSpPr>
          <p:cNvPr id="218" name="Google Shape;218;p7">
            <a:extLst>
              <a:ext uri="{FF2B5EF4-FFF2-40B4-BE49-F238E27FC236}">
                <a16:creationId xmlns:a16="http://schemas.microsoft.com/office/drawing/2014/main" id="{B97E0C9F-4F44-897F-4A83-15E5A6FCA0FE}"/>
              </a:ext>
            </a:extLst>
          </p:cNvPr>
          <p:cNvSpPr txBox="1"/>
          <p:nvPr/>
        </p:nvSpPr>
        <p:spPr>
          <a:xfrm>
            <a:off x="3823906" y="2121932"/>
            <a:ext cx="4072317" cy="46162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accent4"/>
              </a:buClr>
              <a:buSzPts val="900"/>
              <a:buFont typeface="Arial"/>
              <a:buNone/>
            </a:pPr>
            <a:r>
              <a:rPr lang="fr-FR" sz="1200">
                <a:solidFill>
                  <a:srgbClr val="00539B"/>
                </a:solidFill>
                <a:latin typeface="OblikW01-Bold" panose="02000503000000020004" pitchFamily="50" charset="0"/>
                <a:sym typeface="Arial"/>
              </a:rPr>
              <a:t>Étude Mont </a:t>
            </a:r>
            <a:r>
              <a:rPr lang="fr-FR" sz="1200">
                <a:solidFill>
                  <a:srgbClr val="00539B"/>
                </a:solidFill>
                <a:latin typeface="OblikW01-Bold" panose="02000503000000020004" pitchFamily="50" charset="0"/>
              </a:rPr>
              <a:t>Blanc achevée / </a:t>
            </a:r>
            <a:r>
              <a:rPr lang="fr-FR" sz="1200">
                <a:solidFill>
                  <a:srgbClr val="00539B"/>
                </a:solidFill>
                <a:latin typeface="OblikW01-Bold" panose="02000503000000020004" pitchFamily="50" charset="0"/>
                <a:sym typeface="Arial"/>
              </a:rPr>
              <a:t>Études de phase 3 Denali et de phase 3b Whistler en cours</a:t>
            </a:r>
          </a:p>
        </p:txBody>
      </p:sp>
      <p:grpSp>
        <p:nvGrpSpPr>
          <p:cNvPr id="10" name="Groupe 9">
            <a:extLst>
              <a:ext uri="{FF2B5EF4-FFF2-40B4-BE49-F238E27FC236}">
                <a16:creationId xmlns:a16="http://schemas.microsoft.com/office/drawing/2014/main" id="{7F07BB00-4283-9F04-4F27-FFD5CFB0B21A}"/>
              </a:ext>
            </a:extLst>
          </p:cNvPr>
          <p:cNvGrpSpPr/>
          <p:nvPr/>
        </p:nvGrpSpPr>
        <p:grpSpPr>
          <a:xfrm>
            <a:off x="419100" y="3972822"/>
            <a:ext cx="3313330" cy="308178"/>
            <a:chOff x="419100" y="4123297"/>
            <a:chExt cx="3313330" cy="308178"/>
          </a:xfrm>
        </p:grpSpPr>
        <p:sp>
          <p:nvSpPr>
            <p:cNvPr id="3" name="Google Shape;226;p7">
              <a:extLst>
                <a:ext uri="{FF2B5EF4-FFF2-40B4-BE49-F238E27FC236}">
                  <a16:creationId xmlns:a16="http://schemas.microsoft.com/office/drawing/2014/main" id="{24000DF9-3229-B3D7-4927-FBA676237ED9}"/>
                </a:ext>
              </a:extLst>
            </p:cNvPr>
            <p:cNvSpPr txBox="1"/>
            <p:nvPr/>
          </p:nvSpPr>
          <p:spPr>
            <a:xfrm>
              <a:off x="419100" y="4154516"/>
              <a:ext cx="3313330" cy="276959"/>
            </a:xfrm>
            <a:prstGeom prst="rect">
              <a:avLst/>
            </a:prstGeom>
            <a:noFill/>
            <a:ln>
              <a:noFill/>
            </a:ln>
          </p:spPr>
          <p:txBody>
            <a:bodyPr spcFirstLastPara="1" wrap="square" lIns="91425" tIns="45700" rIns="91425" bIns="45700" anchor="t" anchorCtr="0">
              <a:spAutoFit/>
            </a:bodyPr>
            <a:lstStyle/>
            <a:p>
              <a:pPr>
                <a:lnSpc>
                  <a:spcPct val="120000"/>
                </a:lnSpc>
                <a:buClr>
                  <a:schemeClr val="accent4"/>
                </a:buClr>
                <a:buSzPts val="900"/>
              </a:pPr>
              <a:r>
                <a:rPr lang="fr-FR" sz="1000" b="1" spc="-60">
                  <a:solidFill>
                    <a:schemeClr val="accent4"/>
                  </a:solidFill>
                  <a:latin typeface="OblikW01-Light"/>
                  <a:sym typeface="Arial"/>
                </a:rPr>
                <a:t>Contrat de licence avec</a:t>
              </a:r>
              <a:r>
                <a:rPr lang="fr-FR" sz="1000" b="1" spc="-60">
                  <a:solidFill>
                    <a:schemeClr val="accent4"/>
                  </a:solidFill>
                  <a:latin typeface="OblikW01-Light"/>
                </a:rPr>
                <a:t>        </a:t>
              </a:r>
              <a:r>
                <a:rPr lang="en-US" sz="1000" b="1" spc="-60">
                  <a:solidFill>
                    <a:schemeClr val="accent4"/>
                  </a:solidFill>
                  <a:latin typeface="OblikW01-Light"/>
                </a:rPr>
                <a:t>                            </a:t>
              </a:r>
              <a:r>
                <a:rPr lang="en-US" sz="1000" b="1" spc="-60">
                  <a:solidFill>
                    <a:schemeClr val="accent4"/>
                  </a:solidFill>
                  <a:latin typeface="OblikW01-Light"/>
                  <a:sym typeface="Arial"/>
                </a:rPr>
                <a:t>      </a:t>
              </a:r>
              <a:r>
                <a:rPr lang="fr-FR" sz="1000" b="1" spc="-60">
                  <a:solidFill>
                    <a:schemeClr val="accent4"/>
                  </a:solidFill>
                  <a:latin typeface="OblikW01-Light"/>
                  <a:sym typeface="Arial"/>
                </a:rPr>
                <a:t>en Chine</a:t>
              </a:r>
            </a:p>
          </p:txBody>
        </p:sp>
        <p:pic>
          <p:nvPicPr>
            <p:cNvPr id="4" name="Image 3" descr="Une image contenant Police, Graphique, texte, graphisme&#10;&#10;Description générée automatiquement">
              <a:extLst>
                <a:ext uri="{FF2B5EF4-FFF2-40B4-BE49-F238E27FC236}">
                  <a16:creationId xmlns:a16="http://schemas.microsoft.com/office/drawing/2014/main" id="{E8F1E2E4-5941-B6D5-A748-C26182EEA403}"/>
                </a:ext>
              </a:extLst>
            </p:cNvPr>
            <p:cNvPicPr>
              <a:picLocks noChangeAspect="1"/>
            </p:cNvPicPr>
            <p:nvPr/>
          </p:nvPicPr>
          <p:blipFill>
            <a:blip r:embed="rId4"/>
            <a:stretch>
              <a:fillRect/>
            </a:stretch>
          </p:blipFill>
          <p:spPr>
            <a:xfrm>
              <a:off x="1733044" y="4123297"/>
              <a:ext cx="1120154" cy="296810"/>
            </a:xfrm>
            <a:prstGeom prst="rect">
              <a:avLst/>
            </a:prstGeom>
          </p:spPr>
        </p:pic>
      </p:grpSp>
      <p:grpSp>
        <p:nvGrpSpPr>
          <p:cNvPr id="11" name="Groupe 10">
            <a:extLst>
              <a:ext uri="{FF2B5EF4-FFF2-40B4-BE49-F238E27FC236}">
                <a16:creationId xmlns:a16="http://schemas.microsoft.com/office/drawing/2014/main" id="{33154587-CE78-EB6E-4B92-2CF4FCECD04B}"/>
              </a:ext>
            </a:extLst>
          </p:cNvPr>
          <p:cNvGrpSpPr/>
          <p:nvPr/>
        </p:nvGrpSpPr>
        <p:grpSpPr>
          <a:xfrm>
            <a:off x="427423" y="5221648"/>
            <a:ext cx="3857732" cy="370902"/>
            <a:chOff x="427423" y="5221648"/>
            <a:chExt cx="3857732" cy="370902"/>
          </a:xfrm>
        </p:grpSpPr>
        <p:sp>
          <p:nvSpPr>
            <p:cNvPr id="5" name="Google Shape;226;p7">
              <a:extLst>
                <a:ext uri="{FF2B5EF4-FFF2-40B4-BE49-F238E27FC236}">
                  <a16:creationId xmlns:a16="http://schemas.microsoft.com/office/drawing/2014/main" id="{227211D9-D52B-B5C7-63ED-BA681AA1ED0A}"/>
                </a:ext>
              </a:extLst>
            </p:cNvPr>
            <p:cNvSpPr txBox="1"/>
            <p:nvPr/>
          </p:nvSpPr>
          <p:spPr>
            <a:xfrm>
              <a:off x="427423" y="5236798"/>
              <a:ext cx="3857732" cy="276959"/>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ts val="0"/>
                </a:spcBef>
                <a:spcAft>
                  <a:spcPts val="0"/>
                </a:spcAft>
              </a:defPPr>
              <a:lvl1pPr marL="0" indent="0">
                <a:lnSpc>
                  <a:spcPct val="120000"/>
                </a:lnSpc>
                <a:buClr>
                  <a:schemeClr val="accent4"/>
                </a:buClr>
                <a:buSzPts val="900"/>
                <a:buNone/>
                <a:defRPr sz="1000" b="1" spc="-60">
                  <a:solidFill>
                    <a:srgbClr val="FF0000"/>
                  </a:solidFill>
                  <a:latin typeface="OblikW01-Light" panose="02000503000000020004" pitchFamily="50" charset="0"/>
                </a:defRPr>
              </a:lvl1pPr>
            </a:lstStyle>
            <a:p>
              <a:r>
                <a:rPr lang="fr-FR">
                  <a:solidFill>
                    <a:schemeClr val="accent4"/>
                  </a:solidFill>
                </a:rPr>
                <a:t>Contrat  de licence avec.                   </a:t>
              </a:r>
              <a:r>
                <a:rPr lang="fr-FR" spc="-30">
                  <a:solidFill>
                    <a:schemeClr val="accent4"/>
                  </a:solidFill>
                </a:rPr>
                <a:t>au niveau international  </a:t>
              </a:r>
              <a:endParaRPr spc="-30">
                <a:solidFill>
                  <a:schemeClr val="accent4"/>
                </a:solidFill>
              </a:endParaRPr>
            </a:p>
          </p:txBody>
        </p:sp>
        <p:pic>
          <p:nvPicPr>
            <p:cNvPr id="220" name="Google Shape;220;p7">
              <a:extLst>
                <a:ext uri="{FF2B5EF4-FFF2-40B4-BE49-F238E27FC236}">
                  <a16:creationId xmlns:a16="http://schemas.microsoft.com/office/drawing/2014/main" id="{88331776-4996-7D59-0BEF-FB166EEEB768}"/>
                </a:ext>
              </a:extLst>
            </p:cNvPr>
            <p:cNvPicPr preferRelativeResize="0"/>
            <p:nvPr/>
          </p:nvPicPr>
          <p:blipFill rotWithShape="1">
            <a:blip r:embed="rId5">
              <a:alphaModFix/>
            </a:blip>
            <a:srcRect t="25636" b="25487"/>
            <a:stretch/>
          </p:blipFill>
          <p:spPr>
            <a:xfrm>
              <a:off x="1614382" y="5221648"/>
              <a:ext cx="896257" cy="370902"/>
            </a:xfrm>
            <a:prstGeom prst="rect">
              <a:avLst/>
            </a:prstGeom>
            <a:noFill/>
            <a:ln>
              <a:noFill/>
            </a:ln>
          </p:spPr>
        </p:pic>
      </p:grpSp>
      <p:grpSp>
        <p:nvGrpSpPr>
          <p:cNvPr id="14" name="Groupe 13">
            <a:extLst>
              <a:ext uri="{FF2B5EF4-FFF2-40B4-BE49-F238E27FC236}">
                <a16:creationId xmlns:a16="http://schemas.microsoft.com/office/drawing/2014/main" id="{2BF68F47-CE7D-10A9-4A95-5D8BB1A049CF}"/>
              </a:ext>
            </a:extLst>
          </p:cNvPr>
          <p:cNvGrpSpPr/>
          <p:nvPr/>
        </p:nvGrpSpPr>
        <p:grpSpPr>
          <a:xfrm>
            <a:off x="427423" y="5935971"/>
            <a:ext cx="3313330" cy="406602"/>
            <a:chOff x="427423" y="5935971"/>
            <a:chExt cx="3313330" cy="406602"/>
          </a:xfrm>
        </p:grpSpPr>
        <p:pic>
          <p:nvPicPr>
            <p:cNvPr id="25" name="Image 24" descr="Une image contenant texte, Graphique, Police, graphisme&#10;&#10;Description générée automatiquement">
              <a:extLst>
                <a:ext uri="{FF2B5EF4-FFF2-40B4-BE49-F238E27FC236}">
                  <a16:creationId xmlns:a16="http://schemas.microsoft.com/office/drawing/2014/main" id="{3F082F88-CDC7-83DF-8622-E69176584132}"/>
                </a:ext>
              </a:extLst>
            </p:cNvPr>
            <p:cNvPicPr>
              <a:picLocks noChangeAspect="1"/>
            </p:cNvPicPr>
            <p:nvPr/>
          </p:nvPicPr>
          <p:blipFill>
            <a:blip r:embed="rId6"/>
            <a:stretch>
              <a:fillRect/>
            </a:stretch>
          </p:blipFill>
          <p:spPr>
            <a:xfrm>
              <a:off x="1678270" y="5935971"/>
              <a:ext cx="896256" cy="404809"/>
            </a:xfrm>
            <a:prstGeom prst="rect">
              <a:avLst/>
            </a:prstGeom>
          </p:spPr>
        </p:pic>
        <p:sp>
          <p:nvSpPr>
            <p:cNvPr id="6" name="Google Shape;226;p7">
              <a:extLst>
                <a:ext uri="{FF2B5EF4-FFF2-40B4-BE49-F238E27FC236}">
                  <a16:creationId xmlns:a16="http://schemas.microsoft.com/office/drawing/2014/main" id="{CB9B647E-A85B-A241-6960-9B5C1259BD87}"/>
                </a:ext>
              </a:extLst>
            </p:cNvPr>
            <p:cNvSpPr txBox="1"/>
            <p:nvPr/>
          </p:nvSpPr>
          <p:spPr>
            <a:xfrm>
              <a:off x="427423" y="6065614"/>
              <a:ext cx="3313330" cy="276959"/>
            </a:xfrm>
            <a:prstGeom prst="rect">
              <a:avLst/>
            </a:prstGeom>
            <a:noFill/>
            <a:ln>
              <a:noFill/>
            </a:ln>
          </p:spPr>
          <p:txBody>
            <a:bodyPr spcFirstLastPara="1" wrap="square" lIns="91425" tIns="45700" rIns="91425" bIns="45700" anchor="t" anchorCtr="0">
              <a:spAutoFit/>
            </a:bodyPr>
            <a:lstStyle/>
            <a:p>
              <a:pPr marL="0" marR="0" lvl="0" indent="0" algn="l" rtl="0">
                <a:lnSpc>
                  <a:spcPct val="120000"/>
                </a:lnSpc>
                <a:spcBef>
                  <a:spcPts val="0"/>
                </a:spcBef>
                <a:spcAft>
                  <a:spcPts val="0"/>
                </a:spcAft>
                <a:buClr>
                  <a:schemeClr val="accent4"/>
                </a:buClr>
                <a:buSzPts val="900"/>
                <a:buFont typeface="Arial"/>
                <a:buNone/>
              </a:pPr>
              <a:r>
                <a:rPr lang="fr-FR" sz="1000" b="1" spc="-60">
                  <a:solidFill>
                    <a:schemeClr val="accent4"/>
                  </a:solidFill>
                  <a:latin typeface="OblikW01-Light" panose="02000503000000020004" pitchFamily="50" charset="0"/>
                </a:rPr>
                <a:t>Contrat de licence avec        </a:t>
              </a:r>
              <a:r>
                <a:rPr lang="en-US" sz="1000" b="1" spc="-60">
                  <a:solidFill>
                    <a:schemeClr val="accent4"/>
                  </a:solidFill>
                  <a:latin typeface="OblikW01-Light" panose="02000503000000020004" pitchFamily="50" charset="0"/>
                </a:rPr>
                <a:t>                    </a:t>
              </a:r>
              <a:r>
                <a:rPr lang="en-US" sz="1000" b="1">
                  <a:solidFill>
                    <a:schemeClr val="accent4"/>
                  </a:solidFill>
                  <a:latin typeface="OblikW01-Light" panose="02000503000000020004" pitchFamily="50" charset="0"/>
                  <a:sym typeface="Arial"/>
                </a:rPr>
                <a:t>aux États</a:t>
              </a:r>
              <a:r>
                <a:rPr lang="en-US" sz="1000" b="1">
                  <a:solidFill>
                    <a:schemeClr val="accent4"/>
                  </a:solidFill>
                  <a:latin typeface="OblikW01-Light" panose="02000503000000020004" pitchFamily="50" charset="0"/>
                </a:rPr>
                <a:t>-Unis</a:t>
              </a:r>
              <a:endParaRPr sz="1000" b="1">
                <a:solidFill>
                  <a:schemeClr val="accent4"/>
                </a:solidFill>
                <a:latin typeface="OblikW01-Light" panose="02000503000000020004" pitchFamily="50" charset="0"/>
                <a:sym typeface="Arial"/>
              </a:endParaRPr>
            </a:p>
          </p:txBody>
        </p:sp>
      </p:grpSp>
      <p:grpSp>
        <p:nvGrpSpPr>
          <p:cNvPr id="12" name="Groupe 11">
            <a:extLst>
              <a:ext uri="{FF2B5EF4-FFF2-40B4-BE49-F238E27FC236}">
                <a16:creationId xmlns:a16="http://schemas.microsoft.com/office/drawing/2014/main" id="{3DE731BA-413D-F62E-C76F-AE4DC9D4A85F}"/>
              </a:ext>
            </a:extLst>
          </p:cNvPr>
          <p:cNvGrpSpPr/>
          <p:nvPr/>
        </p:nvGrpSpPr>
        <p:grpSpPr>
          <a:xfrm>
            <a:off x="427423" y="6396376"/>
            <a:ext cx="3313330" cy="461624"/>
            <a:chOff x="427423" y="6396376"/>
            <a:chExt cx="3313330" cy="461624"/>
          </a:xfrm>
        </p:grpSpPr>
        <p:sp>
          <p:nvSpPr>
            <p:cNvPr id="7" name="Google Shape;226;p7">
              <a:extLst>
                <a:ext uri="{FF2B5EF4-FFF2-40B4-BE49-F238E27FC236}">
                  <a16:creationId xmlns:a16="http://schemas.microsoft.com/office/drawing/2014/main" id="{93644208-829E-CD66-9A48-5A545322A78B}"/>
                </a:ext>
              </a:extLst>
            </p:cNvPr>
            <p:cNvSpPr txBox="1"/>
            <p:nvPr/>
          </p:nvSpPr>
          <p:spPr>
            <a:xfrm>
              <a:off x="427423" y="6396376"/>
              <a:ext cx="3313330" cy="461624"/>
            </a:xfrm>
            <a:prstGeom prst="rect">
              <a:avLst/>
            </a:prstGeom>
            <a:noFill/>
            <a:ln>
              <a:noFill/>
            </a:ln>
          </p:spPr>
          <p:txBody>
            <a:bodyPr spcFirstLastPara="1" wrap="square" lIns="91425" tIns="45700" rIns="91425" bIns="45700" anchor="t" anchorCtr="0">
              <a:spAutoFit/>
            </a:bodyPr>
            <a:lstStyle/>
            <a:p>
              <a:pPr marL="0" marR="0" lvl="0" indent="0" algn="l" rtl="0">
                <a:lnSpc>
                  <a:spcPct val="120000"/>
                </a:lnSpc>
                <a:spcBef>
                  <a:spcPts val="0"/>
                </a:spcBef>
                <a:spcAft>
                  <a:spcPts val="0"/>
                </a:spcAft>
                <a:buClr>
                  <a:schemeClr val="accent4"/>
                </a:buClr>
                <a:buSzPts val="900"/>
                <a:buFont typeface="Arial"/>
                <a:buNone/>
              </a:pPr>
              <a:r>
                <a:rPr lang="fr-FR" sz="1000" b="1" spc="-60">
                  <a:solidFill>
                    <a:schemeClr val="accent4"/>
                  </a:solidFill>
                  <a:latin typeface="OblikW01-Light" panose="02000503000000020004" pitchFamily="50" charset="0"/>
                </a:rPr>
                <a:t>Contrat  de licence avec       </a:t>
              </a:r>
              <a:r>
                <a:rPr lang="en-US" sz="1000" b="1" spc="-60">
                  <a:solidFill>
                    <a:schemeClr val="accent4"/>
                  </a:solidFill>
                  <a:latin typeface="OblikW01-Light" panose="02000503000000020004" pitchFamily="50" charset="0"/>
                </a:rPr>
                <a:t>                                  </a:t>
              </a:r>
              <a:r>
                <a:rPr lang="fr-FR" sz="1000" b="1" spc="-60">
                  <a:solidFill>
                    <a:schemeClr val="accent4"/>
                  </a:solidFill>
                  <a:latin typeface="OblikW01-Light" panose="02000503000000020004" pitchFamily="50" charset="0"/>
                  <a:sym typeface="Arial"/>
                </a:rPr>
                <a:t>en Chine et </a:t>
              </a:r>
              <a:r>
                <a:rPr lang="fr-FR" sz="1000" b="1">
                  <a:solidFill>
                    <a:schemeClr val="accent4"/>
                  </a:solidFill>
                  <a:latin typeface="OblikW01-Light" panose="02000503000000020004" pitchFamily="50" charset="0"/>
                  <a:sym typeface="Arial"/>
                </a:rPr>
                <a:t>en Asie du Sud-Est</a:t>
              </a:r>
              <a:endParaRPr sz="1000" b="1">
                <a:solidFill>
                  <a:schemeClr val="accent4"/>
                </a:solidFill>
                <a:latin typeface="OblikW01-Light" panose="02000503000000020004" pitchFamily="50" charset="0"/>
                <a:sym typeface="Arial"/>
              </a:endParaRPr>
            </a:p>
          </p:txBody>
        </p:sp>
        <p:pic>
          <p:nvPicPr>
            <p:cNvPr id="21" name="Image 20" descr="Une image contenant Police, Graphique, texte, graphisme&#10;&#10;Description générée automatiquement">
              <a:extLst>
                <a:ext uri="{FF2B5EF4-FFF2-40B4-BE49-F238E27FC236}">
                  <a16:creationId xmlns:a16="http://schemas.microsoft.com/office/drawing/2014/main" id="{F4A0D045-2995-E25E-F0CC-59984C4E827F}"/>
                </a:ext>
              </a:extLst>
            </p:cNvPr>
            <p:cNvPicPr>
              <a:picLocks noChangeAspect="1"/>
            </p:cNvPicPr>
            <p:nvPr/>
          </p:nvPicPr>
          <p:blipFill>
            <a:blip r:embed="rId4"/>
            <a:stretch>
              <a:fillRect/>
            </a:stretch>
          </p:blipFill>
          <p:spPr>
            <a:xfrm>
              <a:off x="1787882" y="6417784"/>
              <a:ext cx="1120154" cy="296810"/>
            </a:xfrm>
            <a:prstGeom prst="rect">
              <a:avLst/>
            </a:prstGeom>
          </p:spPr>
        </p:pic>
      </p:grpSp>
    </p:spTree>
    <p:extLst>
      <p:ext uri="{BB962C8B-B14F-4D97-AF65-F5344CB8AC3E}">
        <p14:creationId xmlns:p14="http://schemas.microsoft.com/office/powerpoint/2010/main" val="13377049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487"/>
        <p:cNvGrpSpPr/>
        <p:nvPr/>
      </p:nvGrpSpPr>
      <p:grpSpPr>
        <a:xfrm>
          <a:off x="0" y="0"/>
          <a:ext cx="0" cy="0"/>
          <a:chOff x="0" y="0"/>
          <a:chExt cx="0" cy="0"/>
        </a:xfrm>
      </p:grpSpPr>
      <p:sp>
        <p:nvSpPr>
          <p:cNvPr id="488" name="Google Shape;488;p17"/>
          <p:cNvSpPr/>
          <p:nvPr/>
        </p:nvSpPr>
        <p:spPr>
          <a:xfrm>
            <a:off x="747694" y="1786089"/>
            <a:ext cx="10991869" cy="4379761"/>
          </a:xfrm>
          <a:prstGeom prst="roundRect">
            <a:avLst>
              <a:gd name="adj" fmla="val 0"/>
            </a:avLst>
          </a:prstGeom>
          <a:solidFill>
            <a:schemeClr val="dk2"/>
          </a:solidFill>
          <a:ln>
            <a:noFill/>
          </a:ln>
          <a:effectLst>
            <a:outerShdw blurRad="76200" algn="ctr" rotWithShape="0">
              <a:prstClr val="black">
                <a:alpha val="59000"/>
              </a:prst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800">
              <a:solidFill>
                <a:schemeClr val="lt1"/>
              </a:solidFill>
              <a:latin typeface="Roboto"/>
              <a:ea typeface="Roboto"/>
              <a:cs typeface="Roboto"/>
              <a:sym typeface="Roboto"/>
            </a:endParaRPr>
          </a:p>
        </p:txBody>
      </p:sp>
      <p:sp>
        <p:nvSpPr>
          <p:cNvPr id="489" name="Google Shape;489;p17"/>
          <p:cNvSpPr txBox="1">
            <a:spLocks noGrp="1"/>
          </p:cNvSpPr>
          <p:nvPr>
            <p:ph type="title"/>
          </p:nvPr>
        </p:nvSpPr>
        <p:spPr>
          <a:xfrm>
            <a:off x="622674" y="785660"/>
            <a:ext cx="11201400" cy="55245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Clr>
                <a:schemeClr val="accent1"/>
              </a:buClr>
              <a:buSzPts val="2600"/>
              <a:buFont typeface="Arial"/>
              <a:buNone/>
            </a:pPr>
            <a:r>
              <a:rPr lang="fr"/>
              <a:t>Glaucome : Une maladie oculaire répandue dans le monde entier avec des besoins thérapeutiques non satisfaits</a:t>
            </a:r>
            <a:endParaRPr/>
          </a:p>
        </p:txBody>
      </p:sp>
      <p:sp>
        <p:nvSpPr>
          <p:cNvPr id="491" name="Google Shape;491;p17"/>
          <p:cNvSpPr txBox="1">
            <a:spLocks noGrp="1"/>
          </p:cNvSpPr>
          <p:nvPr>
            <p:ph type="body" idx="3"/>
          </p:nvPr>
        </p:nvSpPr>
        <p:spPr>
          <a:xfrm>
            <a:off x="842335" y="1252306"/>
            <a:ext cx="11201399" cy="552450"/>
          </a:xfrm>
          <a:prstGeom prst="rect">
            <a:avLst/>
          </a:prstGeom>
          <a:noFill/>
          <a:ln>
            <a:noFill/>
          </a:ln>
        </p:spPr>
        <p:txBody>
          <a:bodyPr spcFirstLastPara="1" wrap="square" lIns="91425" tIns="45700" rIns="91425" bIns="45700" anchor="ctr" anchorCtr="0">
            <a:noAutofit/>
          </a:bodyPr>
          <a:lstStyle/>
          <a:p>
            <a:pPr marL="0" lvl="0" indent="0" rtl="0">
              <a:lnSpc>
                <a:spcPct val="100000"/>
              </a:lnSpc>
              <a:spcBef>
                <a:spcPts val="0"/>
              </a:spcBef>
              <a:spcAft>
                <a:spcPts val="0"/>
              </a:spcAft>
              <a:buClr>
                <a:schemeClr val="accent2"/>
              </a:buClr>
              <a:buSzPts val="2000"/>
              <a:buNone/>
            </a:pPr>
            <a:r>
              <a:rPr lang="fr" b="1" spc="-100"/>
              <a:t>Une PIO* élevée contribue à des lésions irréversibles du nerf optique et peut entraîner une perte de vision</a:t>
            </a:r>
            <a:endParaRPr b="1" spc="-100"/>
          </a:p>
        </p:txBody>
      </p:sp>
      <p:sp>
        <p:nvSpPr>
          <p:cNvPr id="493" name="Google Shape;493;p17"/>
          <p:cNvSpPr/>
          <p:nvPr/>
        </p:nvSpPr>
        <p:spPr>
          <a:xfrm rot="10800000">
            <a:off x="747690" y="5251449"/>
            <a:ext cx="10991871" cy="914400"/>
          </a:xfrm>
          <a:prstGeom prst="round2SameRect">
            <a:avLst>
              <a:gd name="adj1" fmla="val 0"/>
              <a:gd name="adj2" fmla="val 0"/>
            </a:avLst>
          </a:prstGeom>
          <a:solidFill>
            <a:schemeClr val="accent1"/>
          </a:solidFill>
          <a:ln w="12700" cap="flat" cmpd="sng">
            <a:solidFill>
              <a:srgbClr val="003C7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494" name="Google Shape;494;p17"/>
          <p:cNvSpPr txBox="1"/>
          <p:nvPr/>
        </p:nvSpPr>
        <p:spPr>
          <a:xfrm>
            <a:off x="1639851" y="5346571"/>
            <a:ext cx="9141860" cy="724155"/>
          </a:xfrm>
          <a:prstGeom prst="rect">
            <a:avLst/>
          </a:prstGeom>
          <a:noFill/>
          <a:ln>
            <a:noFill/>
          </a:ln>
        </p:spPr>
        <p:txBody>
          <a:bodyPr spcFirstLastPara="1" wrap="square" lIns="91425" tIns="45700" rIns="91425" bIns="45700" anchor="ctr" anchorCtr="0">
            <a:noAutofit/>
          </a:bodyPr>
          <a:lstStyle/>
          <a:p>
            <a:pPr marL="0" marR="0" lvl="0" indent="0" algn="ctr" rtl="0">
              <a:lnSpc>
                <a:spcPct val="120000"/>
              </a:lnSpc>
              <a:spcBef>
                <a:spcPts val="0"/>
              </a:spcBef>
              <a:spcAft>
                <a:spcPts val="0"/>
              </a:spcAft>
              <a:buClr>
                <a:srgbClr val="FFFFFF"/>
              </a:buClr>
              <a:buSzPts val="1800"/>
              <a:buFont typeface="Arial"/>
              <a:buNone/>
            </a:pPr>
            <a:r>
              <a:rPr lang="fr" sz="1800">
                <a:solidFill>
                  <a:srgbClr val="FFFFFF"/>
                </a:solidFill>
                <a:latin typeface="Arial"/>
                <a:ea typeface="Arial"/>
                <a:cs typeface="Arial"/>
                <a:sym typeface="Arial"/>
              </a:rPr>
              <a:t>Selon l’étude EMGT « … chaque </a:t>
            </a:r>
            <a:r>
              <a:rPr lang="fr" sz="1800" err="1">
                <a:solidFill>
                  <a:srgbClr val="FFFFFF"/>
                </a:solidFill>
                <a:latin typeface="Arial"/>
                <a:ea typeface="Arial"/>
                <a:cs typeface="Arial"/>
                <a:sym typeface="Arial"/>
              </a:rPr>
              <a:t>mmHg</a:t>
            </a:r>
            <a:r>
              <a:rPr lang="fr" sz="1800">
                <a:solidFill>
                  <a:srgbClr val="FFFFFF"/>
                </a:solidFill>
                <a:latin typeface="Arial"/>
                <a:ea typeface="Arial"/>
                <a:cs typeface="Arial"/>
                <a:sym typeface="Arial"/>
              </a:rPr>
              <a:t> de réduction de la PIO est lié à une diminution d'environ 10 % [du risque de progression de la perte de vision] » </a:t>
            </a:r>
            <a:r>
              <a:rPr lang="fr" sz="1200" baseline="30000">
                <a:solidFill>
                  <a:srgbClr val="FFFFFF"/>
                </a:solidFill>
                <a:latin typeface="Arial"/>
                <a:ea typeface="Arial"/>
                <a:cs typeface="Arial"/>
                <a:sym typeface="Arial"/>
              </a:rPr>
              <a:t>1</a:t>
            </a:r>
            <a:endParaRPr sz="1200" baseline="30000">
              <a:solidFill>
                <a:srgbClr val="FFFFFF"/>
              </a:solidFill>
              <a:latin typeface="Arial"/>
              <a:ea typeface="Arial"/>
              <a:cs typeface="Arial"/>
              <a:sym typeface="Arial"/>
            </a:endParaRPr>
          </a:p>
        </p:txBody>
      </p:sp>
      <p:pic>
        <p:nvPicPr>
          <p:cNvPr id="495" name="Google Shape;495;p17" descr="A picture containing text, device&#10;&#10;Description automatically generated"/>
          <p:cNvPicPr preferRelativeResize="0"/>
          <p:nvPr/>
        </p:nvPicPr>
        <p:blipFill rotWithShape="1">
          <a:blip r:embed="rId3">
            <a:alphaModFix/>
          </a:blip>
          <a:srcRect/>
          <a:stretch/>
        </p:blipFill>
        <p:spPr>
          <a:xfrm>
            <a:off x="2061877" y="1903326"/>
            <a:ext cx="7899219" cy="3144533"/>
          </a:xfrm>
          <a:prstGeom prst="rect">
            <a:avLst/>
          </a:prstGeom>
          <a:noFill/>
          <a:ln>
            <a:noFill/>
          </a:ln>
        </p:spPr>
      </p:pic>
      <p:sp>
        <p:nvSpPr>
          <p:cNvPr id="12" name="Google Shape;490;p17">
            <a:extLst>
              <a:ext uri="{FF2B5EF4-FFF2-40B4-BE49-F238E27FC236}">
                <a16:creationId xmlns:a16="http://schemas.microsoft.com/office/drawing/2014/main" id="{E5E8D671-F3FA-2C46-A470-CC729F1419A0}"/>
              </a:ext>
            </a:extLst>
          </p:cNvPr>
          <p:cNvSpPr txBox="1">
            <a:spLocks/>
          </p:cNvSpPr>
          <p:nvPr/>
        </p:nvSpPr>
        <p:spPr>
          <a:xfrm>
            <a:off x="641924" y="6317433"/>
            <a:ext cx="10291970" cy="310417"/>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L="457200" marR="0" lvl="0" indent="-228600" algn="l" rtl="0">
              <a:lnSpc>
                <a:spcPct val="250000"/>
              </a:lnSpc>
              <a:spcBef>
                <a:spcPts val="0"/>
              </a:spcBef>
              <a:spcAft>
                <a:spcPts val="0"/>
              </a:spcAft>
              <a:buClr>
                <a:srgbClr val="7F7F7F"/>
              </a:buClr>
              <a:buSzPts val="800"/>
              <a:buFont typeface="Arial"/>
              <a:buNone/>
              <a:defRPr sz="800" b="0" i="0" u="none" strike="noStrike" cap="none">
                <a:solidFill>
                  <a:srgbClr val="7F7F7F"/>
                </a:solidFill>
                <a:latin typeface="Arial"/>
                <a:ea typeface="Arial"/>
                <a:cs typeface="Arial"/>
                <a:sym typeface="Arial"/>
              </a:defRPr>
            </a:lvl1pPr>
            <a:lvl2pPr marL="914400" marR="0" lvl="1" indent="-228600" algn="l" rtl="0">
              <a:lnSpc>
                <a:spcPct val="225000"/>
              </a:lnSpc>
              <a:spcBef>
                <a:spcPts val="600"/>
              </a:spcBef>
              <a:spcAft>
                <a:spcPts val="0"/>
              </a:spcAft>
              <a:buClr>
                <a:srgbClr val="7F7F7F"/>
              </a:buClr>
              <a:buSzPts val="800"/>
              <a:buFont typeface="Arial"/>
              <a:buNone/>
              <a:defRPr sz="800" b="0" i="0" u="none" strike="noStrike" cap="none">
                <a:solidFill>
                  <a:srgbClr val="7F7F7F"/>
                </a:solidFill>
                <a:latin typeface="Arial"/>
                <a:ea typeface="Arial"/>
                <a:cs typeface="Arial"/>
                <a:sym typeface="Arial"/>
              </a:defRPr>
            </a:lvl2pPr>
            <a:lvl3pPr marL="1371600" marR="0" lvl="2" indent="-228600" algn="l" rtl="0">
              <a:lnSpc>
                <a:spcPct val="200000"/>
              </a:lnSpc>
              <a:spcBef>
                <a:spcPts val="600"/>
              </a:spcBef>
              <a:spcAft>
                <a:spcPts val="0"/>
              </a:spcAft>
              <a:buClr>
                <a:srgbClr val="7F7F7F"/>
              </a:buClr>
              <a:buSzPts val="800"/>
              <a:buFont typeface="Arial"/>
              <a:buNone/>
              <a:defRPr sz="800" b="0" i="0" u="none" strike="noStrike" cap="none">
                <a:solidFill>
                  <a:srgbClr val="7F7F7F"/>
                </a:solidFill>
                <a:latin typeface="Arial"/>
                <a:ea typeface="Arial"/>
                <a:cs typeface="Arial"/>
                <a:sym typeface="Arial"/>
              </a:defRPr>
            </a:lvl3pPr>
            <a:lvl4pPr marL="1828800" marR="0" lvl="3" indent="-228600" algn="l" rtl="0">
              <a:lnSpc>
                <a:spcPct val="175000"/>
              </a:lnSpc>
              <a:spcBef>
                <a:spcPts val="600"/>
              </a:spcBef>
              <a:spcAft>
                <a:spcPts val="0"/>
              </a:spcAft>
              <a:buClr>
                <a:srgbClr val="7F7F7F"/>
              </a:buClr>
              <a:buSzPts val="800"/>
              <a:buFont typeface="Arial"/>
              <a:buNone/>
              <a:defRPr sz="800" b="0" i="0" u="none" strike="noStrike" cap="none">
                <a:solidFill>
                  <a:srgbClr val="7F7F7F"/>
                </a:solidFill>
                <a:latin typeface="Arial"/>
                <a:ea typeface="Arial"/>
                <a:cs typeface="Arial"/>
                <a:sym typeface="Arial"/>
              </a:defRPr>
            </a:lvl4pPr>
            <a:lvl5pPr marL="2286000" marR="0" lvl="4" indent="-228600" algn="l" rtl="0">
              <a:lnSpc>
                <a:spcPct val="90000"/>
              </a:lnSpc>
              <a:spcBef>
                <a:spcPts val="600"/>
              </a:spcBef>
              <a:spcAft>
                <a:spcPts val="0"/>
              </a:spcAft>
              <a:buClr>
                <a:schemeClr val="dk1"/>
              </a:buClr>
              <a:buSzPts val="800"/>
              <a:buFont typeface="Arial"/>
              <a:buNone/>
              <a:defRPr sz="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228600">
              <a:lnSpc>
                <a:spcPct val="100000"/>
              </a:lnSpc>
              <a:spcAft>
                <a:spcPts val="600"/>
              </a:spcAft>
              <a:buFont typeface="Arial"/>
              <a:buAutoNum type="arabicPeriod"/>
            </a:pPr>
            <a:r>
              <a:rPr lang="en-US" sz="900" err="1">
                <a:latin typeface="OblikW01-Light" panose="02000503000000020004" pitchFamily="50" charset="0"/>
              </a:rPr>
              <a:t>Heijl</a:t>
            </a:r>
            <a:r>
              <a:rPr lang="en-US" sz="900">
                <a:latin typeface="OblikW01-Light" panose="02000503000000020004" pitchFamily="50" charset="0"/>
              </a:rPr>
              <a:t> et al. Reduction of intraocular pressure and glaucoma progression: results from the Early Manifest Glaucoma Trial. Arch </a:t>
            </a:r>
            <a:r>
              <a:rPr lang="en-US" sz="900" err="1">
                <a:latin typeface="OblikW01-Light" panose="02000503000000020004" pitchFamily="50" charset="0"/>
              </a:rPr>
              <a:t>Ophthalmol</a:t>
            </a:r>
            <a:r>
              <a:rPr lang="en-US" sz="900">
                <a:latin typeface="OblikW01-Light" panose="02000503000000020004" pitchFamily="50" charset="0"/>
              </a:rPr>
              <a:t>. 2002; 120: 1268-1279</a:t>
            </a:r>
          </a:p>
          <a:p>
            <a:pPr marL="0" indent="0">
              <a:lnSpc>
                <a:spcPct val="100000"/>
              </a:lnSpc>
              <a:spcAft>
                <a:spcPts val="600"/>
              </a:spcAft>
            </a:pPr>
            <a:r>
              <a:rPr lang="en-US" sz="900">
                <a:latin typeface="OblikW01-Light" panose="02000503000000020004" pitchFamily="50" charset="0"/>
              </a:rPr>
              <a:t>*Pression </a:t>
            </a:r>
            <a:r>
              <a:rPr lang="en-US" sz="900" err="1">
                <a:latin typeface="OblikW01-Light" panose="02000503000000020004" pitchFamily="50" charset="0"/>
              </a:rPr>
              <a:t>intraoculaire</a:t>
            </a:r>
            <a:endParaRPr lang="en-US" sz="900">
              <a:latin typeface="OblikW01-Light" panose="02000503000000020004" pitchFamily="50"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512"/>
        <p:cNvGrpSpPr/>
        <p:nvPr/>
      </p:nvGrpSpPr>
      <p:grpSpPr>
        <a:xfrm>
          <a:off x="0" y="0"/>
          <a:ext cx="0" cy="0"/>
          <a:chOff x="0" y="0"/>
          <a:chExt cx="0" cy="0"/>
        </a:xfrm>
      </p:grpSpPr>
      <p:sp>
        <p:nvSpPr>
          <p:cNvPr id="513" name="Google Shape;513;p19"/>
          <p:cNvSpPr/>
          <p:nvPr/>
        </p:nvSpPr>
        <p:spPr>
          <a:xfrm>
            <a:off x="421471" y="1804705"/>
            <a:ext cx="11770529" cy="2909103"/>
          </a:xfrm>
          <a:prstGeom prst="rect">
            <a:avLst/>
          </a:prstGeom>
          <a:solidFill>
            <a:srgbClr val="EBEBEB"/>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514" name="Google Shape;514;p19"/>
          <p:cNvSpPr txBox="1">
            <a:spLocks noGrp="1"/>
          </p:cNvSpPr>
          <p:nvPr>
            <p:ph type="title"/>
          </p:nvPr>
        </p:nvSpPr>
        <p:spPr>
          <a:xfrm>
            <a:off x="613151" y="388620"/>
            <a:ext cx="11201400" cy="55245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Clr>
                <a:schemeClr val="accent1"/>
              </a:buClr>
              <a:buSzPts val="2600"/>
              <a:buFont typeface="Arial"/>
              <a:buNone/>
            </a:pPr>
            <a:r>
              <a:rPr lang="en-US" err="1"/>
              <a:t>Besoins</a:t>
            </a:r>
            <a:r>
              <a:rPr lang="en-US"/>
              <a:t> </a:t>
            </a:r>
            <a:r>
              <a:rPr lang="en-US" err="1"/>
              <a:t>médicaux</a:t>
            </a:r>
            <a:r>
              <a:rPr lang="en-US"/>
              <a:t> non </a:t>
            </a:r>
            <a:r>
              <a:rPr lang="en-US" err="1"/>
              <a:t>statisfaits</a:t>
            </a:r>
            <a:r>
              <a:rPr lang="en-US"/>
              <a:t> dans le </a:t>
            </a:r>
            <a:r>
              <a:rPr lang="en-US" err="1"/>
              <a:t>traitement</a:t>
            </a:r>
            <a:r>
              <a:rPr lang="en-US"/>
              <a:t> du </a:t>
            </a:r>
            <a:r>
              <a:rPr lang="en-US" err="1"/>
              <a:t>glaucome</a:t>
            </a:r>
            <a:r>
              <a:rPr lang="en-US"/>
              <a:t> </a:t>
            </a:r>
            <a:endParaRPr/>
          </a:p>
        </p:txBody>
      </p:sp>
      <p:sp>
        <p:nvSpPr>
          <p:cNvPr id="515" name="Google Shape;515;p19"/>
          <p:cNvSpPr txBox="1">
            <a:spLocks noGrp="1"/>
          </p:cNvSpPr>
          <p:nvPr>
            <p:ph type="body" idx="2"/>
          </p:nvPr>
        </p:nvSpPr>
        <p:spPr>
          <a:xfrm>
            <a:off x="495300" y="6018664"/>
            <a:ext cx="10291970" cy="755176"/>
          </a:xfrm>
          <a:prstGeom prst="rect">
            <a:avLst/>
          </a:prstGeom>
          <a:noFill/>
          <a:ln>
            <a:noFill/>
          </a:ln>
        </p:spPr>
        <p:txBody>
          <a:bodyPr spcFirstLastPara="1" wrap="square" lIns="91425" tIns="45700" rIns="91425" bIns="45700" anchor="ctr" anchorCtr="0">
            <a:noAutofit/>
          </a:bodyPr>
          <a:lstStyle/>
          <a:p>
            <a:pPr marL="228600" lvl="0" indent="-228600" algn="l" rtl="0">
              <a:lnSpc>
                <a:spcPct val="100000"/>
              </a:lnSpc>
              <a:spcBef>
                <a:spcPts val="0"/>
              </a:spcBef>
              <a:spcAft>
                <a:spcPts val="0"/>
              </a:spcAft>
              <a:buClr>
                <a:srgbClr val="7F7F7F"/>
              </a:buClr>
              <a:buSzPts val="800"/>
              <a:buFont typeface="Calibri"/>
              <a:buAutoNum type="arabicPeriod"/>
            </a:pPr>
            <a:r>
              <a:rPr lang="en-US"/>
              <a:t>Kass et al, Delaying treatment of ocular hypertension: the ocular hypertension treatment study. Arch Ophthalmol, 2010; 128:276-287</a:t>
            </a:r>
            <a:endParaRPr/>
          </a:p>
          <a:p>
            <a:pPr marL="228600" lvl="0" indent="-228600" algn="l" rtl="0">
              <a:lnSpc>
                <a:spcPct val="100000"/>
              </a:lnSpc>
              <a:spcBef>
                <a:spcPts val="0"/>
              </a:spcBef>
              <a:spcAft>
                <a:spcPts val="0"/>
              </a:spcAft>
              <a:buClr>
                <a:srgbClr val="7F7F7F"/>
              </a:buClr>
              <a:buSzPts val="800"/>
              <a:buFont typeface="Calibri"/>
              <a:buAutoNum type="arabicPeriod"/>
            </a:pPr>
            <a:r>
              <a:rPr lang="en-US"/>
              <a:t>Robin AL et al, Does adjunctive glaucoma treatment therapy affect adherence to the initial primary therapy? Ophthalmology. 2005; 112:863-868</a:t>
            </a:r>
            <a:endParaRPr/>
          </a:p>
          <a:p>
            <a:pPr marL="228600" lvl="0" indent="-228600" algn="l" rtl="0">
              <a:lnSpc>
                <a:spcPct val="100000"/>
              </a:lnSpc>
              <a:spcBef>
                <a:spcPts val="0"/>
              </a:spcBef>
              <a:spcAft>
                <a:spcPts val="0"/>
              </a:spcAft>
              <a:buClr>
                <a:srgbClr val="7F7F7F"/>
              </a:buClr>
              <a:buSzPts val="800"/>
              <a:buFont typeface="Calibri"/>
              <a:buAutoNum type="arabicPeriod"/>
            </a:pPr>
            <a:r>
              <a:rPr lang="en-US"/>
              <a:t>Robin et al, Adherence in glaucoma: Objective measurements of once-daily and adjunctive medication use. Am J Ophthalmol. 2007;144:533-540</a:t>
            </a:r>
            <a:endParaRPr/>
          </a:p>
          <a:p>
            <a:pPr marL="228600" lvl="0" indent="-228600" algn="l" rtl="0">
              <a:lnSpc>
                <a:spcPct val="100000"/>
              </a:lnSpc>
              <a:spcBef>
                <a:spcPts val="0"/>
              </a:spcBef>
              <a:spcAft>
                <a:spcPts val="0"/>
              </a:spcAft>
              <a:buClr>
                <a:srgbClr val="7F7F7F"/>
              </a:buClr>
              <a:buSzPts val="800"/>
              <a:buFont typeface="Calibri"/>
              <a:buAutoNum type="arabicPeriod"/>
            </a:pPr>
            <a:r>
              <a:rPr lang="en-US"/>
              <a:t>Beckers HJM et al. Side effects of commonly used glaucoma medications: comparison of tolerability, chance of discontinuation, and patient satisfaction. </a:t>
            </a:r>
            <a:r>
              <a:rPr lang="en-US" i="1"/>
              <a:t>Graefe's Archive for Clinical and Experimental Ophthalmology</a:t>
            </a:r>
            <a:r>
              <a:rPr lang="en-US"/>
              <a:t> 2008;246(10):1485-90</a:t>
            </a:r>
            <a:endParaRPr>
              <a:highlight>
                <a:srgbClr val="FFFF00"/>
              </a:highlight>
            </a:endParaRPr>
          </a:p>
        </p:txBody>
      </p:sp>
      <p:sp>
        <p:nvSpPr>
          <p:cNvPr id="516" name="Google Shape;516;p19"/>
          <p:cNvSpPr txBox="1"/>
          <p:nvPr/>
        </p:nvSpPr>
        <p:spPr>
          <a:xfrm>
            <a:off x="421471" y="5791082"/>
            <a:ext cx="11349056" cy="552450"/>
          </a:xfrm>
          <a:prstGeom prst="rect">
            <a:avLst/>
          </a:prstGeom>
          <a:noFill/>
          <a:ln>
            <a:noFill/>
          </a:ln>
        </p:spPr>
        <p:txBody>
          <a:bodyPr spcFirstLastPara="1" wrap="square" lIns="91425" tIns="45700" rIns="91425" bIns="45700" anchor="ctr" anchorCtr="0">
            <a:noAutofit/>
          </a:bodyPr>
          <a:lstStyle/>
          <a:p>
            <a:pPr marL="228600" marR="0" lvl="0" indent="-177800" algn="l" defTabSz="914400" rtl="0" eaLnBrk="1" fontAlgn="auto" latinLnBrk="0" hangingPunct="1">
              <a:lnSpc>
                <a:spcPct val="100000"/>
              </a:lnSpc>
              <a:spcBef>
                <a:spcPts val="0"/>
              </a:spcBef>
              <a:spcAft>
                <a:spcPts val="0"/>
              </a:spcAft>
              <a:buClr>
                <a:srgbClr val="7F7F7F"/>
              </a:buClr>
              <a:buSzPts val="800"/>
              <a:buFont typeface="Calibri"/>
              <a:buNone/>
              <a:tabLst/>
              <a:defRPr/>
            </a:pPr>
            <a:endParaRPr kumimoji="0" sz="800" b="0" i="0" u="none" strike="noStrike" kern="0" cap="none" spc="0" normalizeH="0" baseline="0" noProof="0">
              <a:ln>
                <a:noFill/>
              </a:ln>
              <a:solidFill>
                <a:srgbClr val="FF0000"/>
              </a:solidFill>
              <a:effectLst/>
              <a:uLnTx/>
              <a:uFillTx/>
              <a:latin typeface="Arial"/>
              <a:ea typeface="Arial"/>
              <a:cs typeface="Arial"/>
              <a:sym typeface="Arial"/>
            </a:endParaRPr>
          </a:p>
        </p:txBody>
      </p:sp>
      <p:sp>
        <p:nvSpPr>
          <p:cNvPr id="517" name="Google Shape;517;p19"/>
          <p:cNvSpPr txBox="1"/>
          <p:nvPr/>
        </p:nvSpPr>
        <p:spPr>
          <a:xfrm>
            <a:off x="548795" y="1736329"/>
            <a:ext cx="3257649" cy="3046948"/>
          </a:xfrm>
          <a:prstGeom prst="rect">
            <a:avLst/>
          </a:prstGeom>
          <a:noFill/>
          <a:ln>
            <a:noFill/>
          </a:ln>
        </p:spPr>
        <p:txBody>
          <a:bodyPr spcFirstLastPara="1" wrap="square" lIns="91425" tIns="45700" rIns="91425" bIns="45700" anchor="t" anchorCtr="0">
            <a:spAutoFit/>
          </a:bodyPr>
          <a:lstStyle/>
          <a:p>
            <a:pPr>
              <a:lnSpc>
                <a:spcPct val="120000"/>
              </a:lnSpc>
              <a:defRPr/>
            </a:pPr>
            <a:r>
              <a:rPr kumimoji="0" lang="fr-FR" sz="1600" b="1" i="0" u="none" strike="noStrike" kern="0" cap="none" spc="0" normalizeH="0" baseline="0" noProof="0">
                <a:ln>
                  <a:noFill/>
                </a:ln>
                <a:solidFill>
                  <a:srgbClr val="000000"/>
                </a:solidFill>
                <a:effectLst/>
                <a:uLnTx/>
                <a:uFillTx/>
                <a:latin typeface="OblikW01-Light"/>
                <a:cs typeface="Arial"/>
                <a:sym typeface="Arial"/>
              </a:rPr>
              <a:t>Malgré l'existence de traitements de première ligne bien établis, notamment le </a:t>
            </a:r>
            <a:r>
              <a:rPr kumimoji="0" lang="fr-FR" sz="1600" b="1" i="0" u="none" strike="noStrike" kern="0" cap="none" spc="0" normalizeH="0" baseline="0" noProof="0" err="1">
                <a:ln>
                  <a:noFill/>
                </a:ln>
                <a:solidFill>
                  <a:srgbClr val="000000"/>
                </a:solidFill>
                <a:effectLst/>
                <a:uLnTx/>
                <a:uFillTx/>
                <a:latin typeface="OblikW01-Light"/>
                <a:cs typeface="Arial"/>
                <a:sym typeface="Arial"/>
              </a:rPr>
              <a:t>latanoprost</a:t>
            </a:r>
            <a:r>
              <a:rPr kumimoji="0" lang="fr-FR" sz="1600" b="1" i="0" u="none" strike="noStrike" kern="0" cap="none" spc="0" normalizeH="0" baseline="0" noProof="0">
                <a:ln>
                  <a:noFill/>
                </a:ln>
                <a:solidFill>
                  <a:srgbClr val="000000"/>
                </a:solidFill>
                <a:effectLst/>
                <a:uLnTx/>
                <a:uFillTx/>
                <a:latin typeface="OblikW01-Light"/>
                <a:cs typeface="Arial"/>
                <a:sym typeface="Arial"/>
              </a:rPr>
              <a:t> le traitement standard, les patients ne réagissent pas </a:t>
            </a:r>
            <a:r>
              <a:rPr lang="fr-FR" sz="1600" b="1">
                <a:latin typeface="OblikW01-Light"/>
              </a:rPr>
              <a:t>tous de</a:t>
            </a:r>
            <a:r>
              <a:rPr kumimoji="0" lang="fr-FR" sz="1600" b="1" i="0" u="none" strike="noStrike" kern="0" cap="none" spc="0" normalizeH="0" baseline="0" noProof="0">
                <a:ln>
                  <a:noFill/>
                </a:ln>
                <a:solidFill>
                  <a:srgbClr val="000000"/>
                </a:solidFill>
                <a:effectLst/>
                <a:uLnTx/>
                <a:uFillTx/>
                <a:latin typeface="OblikW01-Light"/>
                <a:cs typeface="Arial"/>
                <a:sym typeface="Arial"/>
              </a:rPr>
              <a:t> la même manière aux médicaments contre le glaucome et les ophtalmologistes ont donc besoin de plusieurs options de traitement.</a:t>
            </a:r>
            <a:endParaRPr kumimoji="0" sz="1400" b="1" i="0" u="none" strike="noStrike" kern="0" cap="none" spc="0" normalizeH="0" baseline="0" noProof="0">
              <a:ln>
                <a:noFill/>
              </a:ln>
              <a:solidFill>
                <a:srgbClr val="000000"/>
              </a:solidFill>
              <a:effectLst/>
              <a:uLnTx/>
              <a:uFillTx/>
              <a:latin typeface="OblikW01-Light"/>
              <a:cs typeface="Arial"/>
              <a:sym typeface="Arial"/>
            </a:endParaRPr>
          </a:p>
        </p:txBody>
      </p:sp>
      <p:grpSp>
        <p:nvGrpSpPr>
          <p:cNvPr id="518" name="Google Shape;518;p19"/>
          <p:cNvGrpSpPr/>
          <p:nvPr/>
        </p:nvGrpSpPr>
        <p:grpSpPr>
          <a:xfrm>
            <a:off x="3887129" y="1274819"/>
            <a:ext cx="7883398" cy="4245448"/>
            <a:chOff x="4296096" y="922020"/>
            <a:chExt cx="8654252" cy="3989949"/>
          </a:xfrm>
        </p:grpSpPr>
        <p:sp>
          <p:nvSpPr>
            <p:cNvPr id="519" name="Google Shape;519;p19"/>
            <p:cNvSpPr/>
            <p:nvPr/>
          </p:nvSpPr>
          <p:spPr>
            <a:xfrm>
              <a:off x="4296096" y="922020"/>
              <a:ext cx="2690378" cy="3989949"/>
            </a:xfrm>
            <a:prstGeom prst="roundRect">
              <a:avLst>
                <a:gd name="adj" fmla="val 0"/>
              </a:avLst>
            </a:prstGeom>
            <a:gradFill>
              <a:gsLst>
                <a:gs pos="0">
                  <a:srgbClr val="52AAF7"/>
                </a:gs>
                <a:gs pos="100000">
                  <a:srgbClr val="0468C2"/>
                </a:gs>
              </a:gsLst>
              <a:lin ang="0" scaled="0"/>
            </a:gradFill>
            <a:ln>
              <a:noFill/>
            </a:ln>
            <a:effectLst>
              <a:outerShdw blurRad="190500" dist="50800" dir="5400000" algn="ctr" rotWithShape="0">
                <a:srgbClr val="190F52">
                  <a:alpha val="10980"/>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800" b="1" i="0" u="none" strike="noStrike" kern="0" cap="none" spc="0" normalizeH="0" baseline="0" noProof="0">
                <a:ln>
                  <a:noFill/>
                </a:ln>
                <a:solidFill>
                  <a:srgbClr val="000000"/>
                </a:solidFill>
                <a:effectLst/>
                <a:uLnTx/>
                <a:uFillTx/>
                <a:latin typeface="Roboto"/>
                <a:ea typeface="Roboto"/>
                <a:cs typeface="Roboto"/>
                <a:sym typeface="Roboto"/>
              </a:endParaRPr>
            </a:p>
          </p:txBody>
        </p:sp>
        <p:sp>
          <p:nvSpPr>
            <p:cNvPr id="520" name="Google Shape;520;p19"/>
            <p:cNvSpPr/>
            <p:nvPr/>
          </p:nvSpPr>
          <p:spPr>
            <a:xfrm>
              <a:off x="7278033" y="922020"/>
              <a:ext cx="2690378" cy="3989949"/>
            </a:xfrm>
            <a:prstGeom prst="roundRect">
              <a:avLst>
                <a:gd name="adj" fmla="val 0"/>
              </a:avLst>
            </a:prstGeom>
            <a:gradFill>
              <a:gsLst>
                <a:gs pos="0">
                  <a:srgbClr val="F15E26"/>
                </a:gs>
                <a:gs pos="100000">
                  <a:srgbClr val="B63B0B"/>
                </a:gs>
              </a:gsLst>
              <a:lin ang="0" scaled="0"/>
            </a:gradFill>
            <a:ln>
              <a:noFill/>
            </a:ln>
            <a:effectLst>
              <a:outerShdw blurRad="190500" dist="50800" dir="5400000" algn="ctr" rotWithShape="0">
                <a:srgbClr val="190F52">
                  <a:alpha val="10980"/>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800" b="1" i="0" u="none" strike="noStrike" kern="0" cap="none" spc="0" normalizeH="0" baseline="0" noProof="0">
                <a:ln>
                  <a:noFill/>
                </a:ln>
                <a:solidFill>
                  <a:srgbClr val="000000"/>
                </a:solidFill>
                <a:effectLst/>
                <a:uLnTx/>
                <a:uFillTx/>
                <a:latin typeface="Roboto"/>
                <a:ea typeface="Roboto"/>
                <a:cs typeface="Roboto"/>
                <a:sym typeface="Roboto"/>
              </a:endParaRPr>
            </a:p>
          </p:txBody>
        </p:sp>
        <p:sp>
          <p:nvSpPr>
            <p:cNvPr id="521" name="Google Shape;521;p19"/>
            <p:cNvSpPr/>
            <p:nvPr/>
          </p:nvSpPr>
          <p:spPr>
            <a:xfrm>
              <a:off x="10259970" y="922020"/>
              <a:ext cx="2690378" cy="3989949"/>
            </a:xfrm>
            <a:prstGeom prst="roundRect">
              <a:avLst>
                <a:gd name="adj" fmla="val 0"/>
              </a:avLst>
            </a:prstGeom>
            <a:gradFill>
              <a:gsLst>
                <a:gs pos="0">
                  <a:srgbClr val="007E7F"/>
                </a:gs>
                <a:gs pos="100000">
                  <a:srgbClr val="00504E"/>
                </a:gs>
              </a:gsLst>
              <a:lin ang="0" scaled="0"/>
            </a:gradFill>
            <a:ln>
              <a:noFill/>
            </a:ln>
            <a:effectLst>
              <a:outerShdw blurRad="190500" dist="50800" dir="5400000" algn="ctr" rotWithShape="0">
                <a:srgbClr val="190F52">
                  <a:alpha val="10980"/>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800" b="1" i="0" u="none" strike="noStrike" kern="0" cap="none" spc="0" normalizeH="0" baseline="0" noProof="0">
                <a:ln>
                  <a:noFill/>
                </a:ln>
                <a:solidFill>
                  <a:srgbClr val="000000"/>
                </a:solidFill>
                <a:effectLst/>
                <a:uLnTx/>
                <a:uFillTx/>
                <a:latin typeface="Roboto"/>
                <a:ea typeface="Roboto"/>
                <a:cs typeface="Roboto"/>
                <a:sym typeface="Roboto"/>
              </a:endParaRPr>
            </a:p>
          </p:txBody>
        </p:sp>
      </p:grpSp>
      <p:sp>
        <p:nvSpPr>
          <p:cNvPr id="522" name="Google Shape;522;p19"/>
          <p:cNvSpPr txBox="1"/>
          <p:nvPr/>
        </p:nvSpPr>
        <p:spPr>
          <a:xfrm>
            <a:off x="4063917" y="1791498"/>
            <a:ext cx="2097164" cy="3637879"/>
          </a:xfrm>
          <a:prstGeom prst="rect">
            <a:avLst/>
          </a:prstGeom>
          <a:noFill/>
          <a:ln>
            <a:noFill/>
          </a:ln>
        </p:spPr>
        <p:txBody>
          <a:bodyPr spcFirstLastPara="1" wrap="square" lIns="91425" tIns="45700" rIns="91425" bIns="45700" anchor="t" anchorCtr="0">
            <a:spAutoFit/>
          </a:bodyPr>
          <a:lstStyle/>
          <a:p>
            <a:pPr marL="285750" marR="0" lvl="0" indent="-285750" algn="l" defTabSz="914400" rtl="0" eaLnBrk="1" fontAlgn="auto" latinLnBrk="0" hangingPunct="1">
              <a:lnSpc>
                <a:spcPct val="120000"/>
              </a:lnSpc>
              <a:spcBef>
                <a:spcPts val="0"/>
              </a:spcBef>
              <a:spcAft>
                <a:spcPts val="0"/>
              </a:spcAft>
              <a:buClr>
                <a:srgbClr val="FFFFFF"/>
              </a:buClr>
              <a:buSzPts val="1600"/>
              <a:buFont typeface="Noto Sans Symbols"/>
              <a:buChar char="✔"/>
              <a:tabLst/>
              <a:defRPr/>
            </a:pPr>
            <a:r>
              <a:rPr kumimoji="0" lang="fr-FR" sz="1600" b="1" i="0" u="none" strike="noStrike" kern="0" cap="none" spc="0" normalizeH="0" baseline="0" noProof="0">
                <a:ln>
                  <a:noFill/>
                </a:ln>
                <a:solidFill>
                  <a:srgbClr val="FFFFFF"/>
                </a:solidFill>
                <a:effectLst/>
                <a:uLnTx/>
                <a:uFillTx/>
                <a:latin typeface="OblikW01-Light" panose="02000503000000020004" pitchFamily="50" charset="0"/>
                <a:cs typeface="Arial"/>
                <a:sym typeface="Arial"/>
              </a:rPr>
              <a:t>40 % des patients n’atteignent pas leur PIO cible avec les monothérapies existantes</a:t>
            </a:r>
            <a:r>
              <a:rPr kumimoji="0" lang="fr-FR" sz="1600" b="1" i="0" u="none" strike="noStrike" kern="0" cap="none" spc="0" normalizeH="0" baseline="30000" noProof="0">
                <a:ln>
                  <a:noFill/>
                </a:ln>
                <a:solidFill>
                  <a:srgbClr val="FFFFFF"/>
                </a:solidFill>
                <a:effectLst/>
                <a:uLnTx/>
                <a:uFillTx/>
                <a:latin typeface="OblikW01-Light" panose="02000503000000020004" pitchFamily="50" charset="0"/>
                <a:cs typeface="Arial"/>
                <a:sym typeface="Arial"/>
              </a:rPr>
              <a:t>1</a:t>
            </a:r>
            <a:r>
              <a:rPr kumimoji="0" lang="fr-FR" sz="1600" b="1" i="0" u="none" strike="noStrike" kern="0" cap="none" spc="0" normalizeH="0" baseline="0" noProof="0">
                <a:ln>
                  <a:noFill/>
                </a:ln>
                <a:solidFill>
                  <a:srgbClr val="FFFFFF"/>
                </a:solidFill>
                <a:effectLst/>
                <a:uLnTx/>
                <a:uFillTx/>
                <a:latin typeface="OblikW01-Light" panose="02000503000000020004" pitchFamily="50" charset="0"/>
                <a:cs typeface="Arial"/>
                <a:sym typeface="Arial"/>
              </a:rPr>
              <a:t>, ce qui oblige les ophtalmologistes à ajuster ou à modifier la thérapie</a:t>
            </a:r>
            <a:endParaRPr kumimoji="0" sz="1600" b="1" i="0" u="none" strike="noStrike" kern="0" cap="none" spc="0" normalizeH="0" baseline="0" noProof="0">
              <a:ln>
                <a:noFill/>
              </a:ln>
              <a:solidFill>
                <a:srgbClr val="FFFFFF"/>
              </a:solidFill>
              <a:effectLst/>
              <a:uLnTx/>
              <a:uFillTx/>
              <a:latin typeface="OblikW01-Light" panose="02000503000000020004" pitchFamily="50" charset="0"/>
              <a:cs typeface="Arial"/>
              <a:sym typeface="Arial"/>
            </a:endParaRPr>
          </a:p>
        </p:txBody>
      </p:sp>
      <p:sp>
        <p:nvSpPr>
          <p:cNvPr id="523" name="Google Shape;523;p19"/>
          <p:cNvSpPr txBox="1"/>
          <p:nvPr/>
        </p:nvSpPr>
        <p:spPr>
          <a:xfrm>
            <a:off x="6780246" y="1791498"/>
            <a:ext cx="2097164" cy="2456017"/>
          </a:xfrm>
          <a:prstGeom prst="rect">
            <a:avLst/>
          </a:prstGeom>
          <a:noFill/>
          <a:ln>
            <a:noFill/>
          </a:ln>
        </p:spPr>
        <p:txBody>
          <a:bodyPr spcFirstLastPara="1" wrap="square" lIns="91425" tIns="45700" rIns="91425" bIns="45700" anchor="t" anchorCtr="0">
            <a:spAutoFit/>
          </a:bodyPr>
          <a:lstStyle/>
          <a:p>
            <a:pPr marL="285750" marR="0" lvl="0" indent="-285750" algn="l" defTabSz="914400" rtl="0" eaLnBrk="1" fontAlgn="auto" latinLnBrk="0" hangingPunct="1">
              <a:lnSpc>
                <a:spcPct val="120000"/>
              </a:lnSpc>
              <a:spcBef>
                <a:spcPts val="0"/>
              </a:spcBef>
              <a:spcAft>
                <a:spcPts val="0"/>
              </a:spcAft>
              <a:buClr>
                <a:srgbClr val="FFFFFF"/>
              </a:buClr>
              <a:buSzPts val="1600"/>
              <a:buFont typeface="Noto Sans Symbols"/>
              <a:buChar char="✔"/>
              <a:tabLst/>
              <a:defRPr/>
            </a:pPr>
            <a:r>
              <a:rPr kumimoji="0" lang="fr-FR" sz="1600" b="1" i="0" u="none" strike="noStrike" kern="0" cap="none" spc="0" normalizeH="0" baseline="0" noProof="0">
                <a:ln>
                  <a:noFill/>
                </a:ln>
                <a:solidFill>
                  <a:srgbClr val="FFFFFF"/>
                </a:solidFill>
                <a:effectLst/>
                <a:uLnTx/>
                <a:uFillTx/>
                <a:latin typeface="OblikW01-Light"/>
                <a:cs typeface="Arial"/>
                <a:sym typeface="Arial"/>
              </a:rPr>
              <a:t>De nombreux patients ont besoin de plus d’un médicament, ce qui entraîne des problèmes </a:t>
            </a:r>
            <a:r>
              <a:rPr lang="fr-FR" sz="1600" b="1">
                <a:solidFill>
                  <a:srgbClr val="FFFFFF"/>
                </a:solidFill>
                <a:latin typeface="OblikW01-Light"/>
              </a:rPr>
              <a:t>conformité</a:t>
            </a:r>
            <a:r>
              <a:rPr lang="fr-FR" sz="1600" b="1" baseline="30000">
                <a:solidFill>
                  <a:srgbClr val="FFFFFF"/>
                </a:solidFill>
                <a:latin typeface="OblikW01-Light"/>
              </a:rPr>
              <a:t>2,3</a:t>
            </a:r>
            <a:endParaRPr kumimoji="0" sz="1400" b="1" i="0" u="none" strike="noStrike" kern="0" cap="none" spc="0" normalizeH="0" baseline="0" noProof="0">
              <a:ln>
                <a:noFill/>
              </a:ln>
              <a:solidFill>
                <a:srgbClr val="000000"/>
              </a:solidFill>
              <a:effectLst/>
              <a:uLnTx/>
              <a:uFillTx/>
              <a:latin typeface="OblikW01-Light" panose="02000503000000020004" pitchFamily="50" charset="0"/>
              <a:cs typeface="Arial"/>
              <a:sym typeface="Arial"/>
            </a:endParaRPr>
          </a:p>
        </p:txBody>
      </p:sp>
      <p:sp>
        <p:nvSpPr>
          <p:cNvPr id="524" name="Google Shape;524;p19"/>
          <p:cNvSpPr txBox="1"/>
          <p:nvPr/>
        </p:nvSpPr>
        <p:spPr>
          <a:xfrm>
            <a:off x="9496575" y="1791498"/>
            <a:ext cx="2097164" cy="3711745"/>
          </a:xfrm>
          <a:prstGeom prst="rect">
            <a:avLst/>
          </a:prstGeom>
          <a:noFill/>
          <a:ln>
            <a:noFill/>
          </a:ln>
        </p:spPr>
        <p:txBody>
          <a:bodyPr spcFirstLastPara="1" wrap="square" lIns="91425" tIns="45700" rIns="91425" bIns="45700" anchor="t" anchorCtr="0">
            <a:spAutoFit/>
          </a:bodyPr>
          <a:lstStyle/>
          <a:p>
            <a:pPr marL="285750" indent="-285750">
              <a:lnSpc>
                <a:spcPct val="120000"/>
              </a:lnSpc>
              <a:buClr>
                <a:srgbClr val="FFFFFF"/>
              </a:buClr>
              <a:buSzPts val="1600"/>
              <a:buFont typeface="Noto Sans Symbols"/>
              <a:buChar char="✔"/>
              <a:defRPr/>
            </a:pPr>
            <a:r>
              <a:rPr kumimoji="0" lang="fr-FR" sz="1600" b="1" i="0" u="none" strike="noStrike" kern="0" cap="none" spc="0" normalizeH="0" baseline="0" noProof="0">
                <a:ln>
                  <a:noFill/>
                </a:ln>
                <a:solidFill>
                  <a:srgbClr val="FFFFFF"/>
                </a:solidFill>
                <a:effectLst/>
                <a:uLnTx/>
                <a:uFillTx/>
                <a:latin typeface="OblikW01-Light"/>
                <a:cs typeface="Arial"/>
                <a:sym typeface="Arial"/>
              </a:rPr>
              <a:t>Les problèmes de tolérance avec certains médicaments </a:t>
            </a:r>
            <a:r>
              <a:rPr lang="fr-FR" sz="1600" b="1">
                <a:solidFill>
                  <a:srgbClr val="FFFFFF"/>
                </a:solidFill>
                <a:latin typeface="OblikW01-Light"/>
              </a:rPr>
              <a:t>entraînent des arrêts de traitement, des problèmes de gestions des patients et/ou des problèmes de conformité</a:t>
            </a:r>
            <a:r>
              <a:rPr lang="fr-FR" sz="1600" b="1" baseline="30000">
                <a:solidFill>
                  <a:srgbClr val="FFFFFF"/>
                </a:solidFill>
                <a:latin typeface="OblikW01-Light"/>
              </a:rPr>
              <a:t>4</a:t>
            </a:r>
            <a:endParaRPr sz="1600" b="1" baseline="30000">
              <a:solidFill>
                <a:srgbClr val="FFFFFF"/>
              </a:solidFill>
              <a:latin typeface="OblikW01-Light"/>
            </a:endParaRPr>
          </a:p>
        </p:txBody>
      </p:sp>
      <p:pic>
        <p:nvPicPr>
          <p:cNvPr id="525" name="Google Shape;525;p19"/>
          <p:cNvPicPr preferRelativeResize="0"/>
          <p:nvPr/>
        </p:nvPicPr>
        <p:blipFill rotWithShape="1">
          <a:blip r:embed="rId3">
            <a:alphaModFix/>
          </a:blip>
          <a:srcRect/>
          <a:stretch/>
        </p:blipFill>
        <p:spPr>
          <a:xfrm rot="5400000">
            <a:off x="4194029" y="3017015"/>
            <a:ext cx="3789582" cy="459786"/>
          </a:xfrm>
          <a:prstGeom prst="rect">
            <a:avLst/>
          </a:prstGeom>
          <a:noFill/>
          <a:ln>
            <a:noFill/>
          </a:ln>
        </p:spPr>
      </p:pic>
      <p:pic>
        <p:nvPicPr>
          <p:cNvPr id="526" name="Google Shape;526;p19"/>
          <p:cNvPicPr preferRelativeResize="0"/>
          <p:nvPr/>
        </p:nvPicPr>
        <p:blipFill rotWithShape="1">
          <a:blip r:embed="rId3">
            <a:alphaModFix/>
          </a:blip>
          <a:srcRect/>
          <a:stretch/>
        </p:blipFill>
        <p:spPr>
          <a:xfrm rot="5400000">
            <a:off x="6939250" y="3002631"/>
            <a:ext cx="3789582" cy="459786"/>
          </a:xfrm>
          <a:prstGeom prst="rect">
            <a:avLst/>
          </a:prstGeom>
          <a:noFill/>
          <a:ln>
            <a:noFill/>
          </a:ln>
        </p:spPr>
      </p:pic>
      <p:pic>
        <p:nvPicPr>
          <p:cNvPr id="527" name="Google Shape;527;p19"/>
          <p:cNvPicPr preferRelativeResize="0"/>
          <p:nvPr/>
        </p:nvPicPr>
        <p:blipFill rotWithShape="1">
          <a:blip r:embed="rId3">
            <a:alphaModFix/>
          </a:blip>
          <a:srcRect/>
          <a:stretch/>
        </p:blipFill>
        <p:spPr>
          <a:xfrm rot="5400000">
            <a:off x="9645843" y="3002631"/>
            <a:ext cx="3789582" cy="459786"/>
          </a:xfrm>
          <a:prstGeom prst="rect">
            <a:avLst/>
          </a:prstGeom>
          <a:noFill/>
          <a:ln>
            <a:noFill/>
          </a:ln>
        </p:spPr>
      </p:pic>
    </p:spTree>
    <p:extLst>
      <p:ext uri="{BB962C8B-B14F-4D97-AF65-F5344CB8AC3E}">
        <p14:creationId xmlns:p14="http://schemas.microsoft.com/office/powerpoint/2010/main" val="18003261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532"/>
        <p:cNvGrpSpPr/>
        <p:nvPr/>
      </p:nvGrpSpPr>
      <p:grpSpPr>
        <a:xfrm>
          <a:off x="0" y="0"/>
          <a:ext cx="0" cy="0"/>
          <a:chOff x="0" y="0"/>
          <a:chExt cx="0" cy="0"/>
        </a:xfrm>
      </p:grpSpPr>
      <p:sp>
        <p:nvSpPr>
          <p:cNvPr id="533" name="Google Shape;533;p20"/>
          <p:cNvSpPr txBox="1">
            <a:spLocks noGrp="1"/>
          </p:cNvSpPr>
          <p:nvPr>
            <p:ph type="title"/>
          </p:nvPr>
        </p:nvSpPr>
        <p:spPr>
          <a:xfrm>
            <a:off x="622676" y="388620"/>
            <a:ext cx="11201400" cy="552450"/>
          </a:xfrm>
          <a:prstGeom prst="rect">
            <a:avLst/>
          </a:prstGeom>
          <a:noFill/>
          <a:ln>
            <a:noFill/>
          </a:ln>
        </p:spPr>
        <p:txBody>
          <a:bodyPr spcFirstLastPara="1" wrap="square" lIns="91425" tIns="45700" rIns="91425" bIns="45700" anchor="b" anchorCtr="0">
            <a:noAutofit/>
          </a:bodyPr>
          <a:lstStyle/>
          <a:p>
            <a:pPr lvl="0"/>
            <a:r>
              <a:rPr lang="en-US" sz="2500" b="1" err="1"/>
              <a:t>Mécanisme</a:t>
            </a:r>
            <a:r>
              <a:rPr lang="en-US" sz="2500" b="1"/>
              <a:t> d’action</a:t>
            </a:r>
            <a:r>
              <a:rPr lang="en-US" sz="2500" b="1" baseline="30000"/>
              <a:t>1 </a:t>
            </a:r>
            <a:r>
              <a:rPr lang="en-US" sz="2500" b="1"/>
              <a:t>double du NCX 470 pour </a:t>
            </a:r>
            <a:r>
              <a:rPr lang="en-US" sz="2500" b="1" err="1"/>
              <a:t>une</a:t>
            </a:r>
            <a:r>
              <a:rPr lang="en-US" sz="2500" b="1"/>
              <a:t> </a:t>
            </a:r>
            <a:r>
              <a:rPr lang="en-US" sz="2500" b="1" err="1"/>
              <a:t>réduction</a:t>
            </a:r>
            <a:r>
              <a:rPr lang="en-US" sz="2500" b="1"/>
              <a:t> de la PIO</a:t>
            </a:r>
            <a:endParaRPr sz="2500" b="1"/>
          </a:p>
        </p:txBody>
      </p:sp>
      <p:sp>
        <p:nvSpPr>
          <p:cNvPr id="534" name="Google Shape;534;p20"/>
          <p:cNvSpPr txBox="1"/>
          <p:nvPr/>
        </p:nvSpPr>
        <p:spPr>
          <a:xfrm>
            <a:off x="839285" y="1674348"/>
            <a:ext cx="4028549" cy="707846"/>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1" u="none" strike="noStrike" kern="0" cap="none" spc="0" normalizeH="0" baseline="0" noProof="0">
                <a:ln>
                  <a:noFill/>
                </a:ln>
                <a:solidFill>
                  <a:srgbClr val="00539B"/>
                </a:solidFill>
                <a:effectLst/>
                <a:uLnTx/>
                <a:uFillTx/>
                <a:latin typeface="OblikW01-Bold" panose="02000503000000020004" pitchFamily="50" charset="0"/>
                <a:cs typeface="Arial"/>
                <a:sym typeface="Arial"/>
              </a:rPr>
              <a:t>Deux </a:t>
            </a:r>
            <a:r>
              <a:rPr kumimoji="0" lang="en-US" sz="2000" b="1" i="1" u="none" strike="noStrike" kern="0" cap="none" spc="0" normalizeH="0" baseline="0" noProof="0" err="1">
                <a:ln>
                  <a:noFill/>
                </a:ln>
                <a:solidFill>
                  <a:srgbClr val="00539B"/>
                </a:solidFill>
                <a:effectLst/>
                <a:uLnTx/>
                <a:uFillTx/>
                <a:latin typeface="OblikW01-Bold" panose="02000503000000020004" pitchFamily="50" charset="0"/>
                <a:cs typeface="Arial"/>
                <a:sym typeface="Arial"/>
              </a:rPr>
              <a:t>voies</a:t>
            </a:r>
            <a:r>
              <a:rPr kumimoji="0" lang="en-US" sz="2000" b="1" i="1" u="none" strike="noStrike" kern="0" cap="none" spc="0" normalizeH="0" baseline="0" noProof="0">
                <a:ln>
                  <a:noFill/>
                </a:ln>
                <a:solidFill>
                  <a:srgbClr val="00539B"/>
                </a:solidFill>
                <a:effectLst/>
                <a:uLnTx/>
                <a:uFillTx/>
                <a:latin typeface="OblikW01-Bold" panose="02000503000000020004" pitchFamily="50" charset="0"/>
                <a:cs typeface="Arial"/>
                <a:sym typeface="Arial"/>
              </a:rPr>
              <a:t> pour </a:t>
            </a:r>
            <a:r>
              <a:rPr kumimoji="0" lang="en-US" sz="2000" b="1" i="1" u="none" strike="noStrike" kern="0" cap="none" spc="0" normalizeH="0" baseline="0" noProof="0" err="1">
                <a:ln>
                  <a:noFill/>
                </a:ln>
                <a:solidFill>
                  <a:srgbClr val="00539B"/>
                </a:solidFill>
                <a:effectLst/>
                <a:uLnTx/>
                <a:uFillTx/>
                <a:latin typeface="OblikW01-Bold" panose="02000503000000020004" pitchFamily="50" charset="0"/>
                <a:cs typeface="Arial"/>
                <a:sym typeface="Arial"/>
              </a:rPr>
              <a:t>l’écoulement</a:t>
            </a:r>
            <a:r>
              <a:rPr kumimoji="0" lang="en-US" sz="2000" b="1" i="1" u="none" strike="noStrike" kern="0" cap="none" spc="0" normalizeH="0" baseline="0" noProof="0">
                <a:ln>
                  <a:noFill/>
                </a:ln>
                <a:solidFill>
                  <a:srgbClr val="00539B"/>
                </a:solidFill>
                <a:effectLst/>
                <a:uLnTx/>
                <a:uFillTx/>
                <a:latin typeface="OblikW01-Bold" panose="02000503000000020004" pitchFamily="50" charset="0"/>
                <a:cs typeface="Arial"/>
                <a:sym typeface="Arial"/>
              </a:rPr>
              <a:t> de </a:t>
            </a:r>
            <a:r>
              <a:rPr kumimoji="0" lang="en-US" sz="2000" b="1" i="1" u="none" strike="noStrike" kern="0" cap="none" spc="0" normalizeH="0" baseline="0" noProof="0" err="1">
                <a:ln>
                  <a:noFill/>
                </a:ln>
                <a:solidFill>
                  <a:srgbClr val="00539B"/>
                </a:solidFill>
                <a:effectLst/>
                <a:uLnTx/>
                <a:uFillTx/>
                <a:latin typeface="OblikW01-Bold" panose="02000503000000020004" pitchFamily="50" charset="0"/>
                <a:cs typeface="Arial"/>
                <a:sym typeface="Arial"/>
              </a:rPr>
              <a:t>l’humeur</a:t>
            </a:r>
            <a:r>
              <a:rPr kumimoji="0" lang="en-US" sz="2000" b="1" i="1" u="none" strike="noStrike" kern="0" cap="none" spc="0" normalizeH="0" baseline="0" noProof="0">
                <a:ln>
                  <a:noFill/>
                </a:ln>
                <a:solidFill>
                  <a:srgbClr val="00539B"/>
                </a:solidFill>
                <a:effectLst/>
                <a:uLnTx/>
                <a:uFillTx/>
                <a:latin typeface="OblikW01-Bold" panose="02000503000000020004" pitchFamily="50" charset="0"/>
                <a:cs typeface="Arial"/>
                <a:sym typeface="Arial"/>
              </a:rPr>
              <a:t> </a:t>
            </a:r>
            <a:r>
              <a:rPr kumimoji="0" lang="en-US" sz="2000" b="1" i="1" u="none" strike="noStrike" kern="0" cap="none" spc="0" normalizeH="0" baseline="0" noProof="0" err="1">
                <a:ln>
                  <a:noFill/>
                </a:ln>
                <a:solidFill>
                  <a:srgbClr val="00539B"/>
                </a:solidFill>
                <a:effectLst/>
                <a:uLnTx/>
                <a:uFillTx/>
                <a:latin typeface="OblikW01-Bold" panose="02000503000000020004" pitchFamily="50" charset="0"/>
                <a:cs typeface="Arial"/>
                <a:sym typeface="Arial"/>
              </a:rPr>
              <a:t>aqueuse</a:t>
            </a:r>
            <a:r>
              <a:rPr kumimoji="0" lang="en-US" sz="2000" b="1" i="1" u="none" strike="noStrike" kern="0" cap="none" spc="0" normalizeH="0" baseline="0" noProof="0">
                <a:ln>
                  <a:noFill/>
                </a:ln>
                <a:solidFill>
                  <a:srgbClr val="00539B"/>
                </a:solidFill>
                <a:effectLst/>
                <a:uLnTx/>
                <a:uFillTx/>
                <a:latin typeface="OblikW01-Bold" panose="02000503000000020004" pitchFamily="50" charset="0"/>
                <a:cs typeface="Arial"/>
                <a:sym typeface="Arial"/>
              </a:rPr>
              <a:t> </a:t>
            </a:r>
            <a:endParaRPr kumimoji="0" sz="1400" b="1" i="0" u="none" strike="noStrike" kern="0" cap="none" spc="0" normalizeH="0" baseline="0" noProof="0">
              <a:ln>
                <a:noFill/>
              </a:ln>
              <a:solidFill>
                <a:srgbClr val="000000"/>
              </a:solidFill>
              <a:effectLst/>
              <a:uLnTx/>
              <a:uFillTx/>
              <a:latin typeface="OblikW01-Bold" panose="02000503000000020004" pitchFamily="50" charset="0"/>
              <a:cs typeface="Arial"/>
              <a:sym typeface="Arial"/>
            </a:endParaRPr>
          </a:p>
        </p:txBody>
      </p:sp>
      <p:pic>
        <p:nvPicPr>
          <p:cNvPr id="535" name="Google Shape;535;p20" descr="Diagram&#10;&#10;Description automatically generated"/>
          <p:cNvPicPr preferRelativeResize="0">
            <a:picLocks noGrp="1"/>
          </p:cNvPicPr>
          <p:nvPr>
            <p:ph type="body" idx="1"/>
          </p:nvPr>
        </p:nvPicPr>
        <p:blipFill rotWithShape="1">
          <a:blip r:embed="rId3">
            <a:alphaModFix/>
          </a:blip>
          <a:srcRect/>
          <a:stretch/>
        </p:blipFill>
        <p:spPr>
          <a:xfrm>
            <a:off x="1205454" y="2496752"/>
            <a:ext cx="4381347" cy="2913704"/>
          </a:xfrm>
          <a:prstGeom prst="rect">
            <a:avLst/>
          </a:prstGeom>
          <a:noFill/>
          <a:ln>
            <a:noFill/>
          </a:ln>
        </p:spPr>
      </p:pic>
      <p:pic>
        <p:nvPicPr>
          <p:cNvPr id="536" name="Google Shape;536;p20" descr="A picture containing logo&#10;&#10;Description automatically generated"/>
          <p:cNvPicPr preferRelativeResize="0"/>
          <p:nvPr/>
        </p:nvPicPr>
        <p:blipFill rotWithShape="1">
          <a:blip r:embed="rId4">
            <a:alphaModFix/>
          </a:blip>
          <a:srcRect/>
          <a:stretch/>
        </p:blipFill>
        <p:spPr>
          <a:xfrm>
            <a:off x="3842886" y="2983594"/>
            <a:ext cx="3487831" cy="1988346"/>
          </a:xfrm>
          <a:prstGeom prst="rect">
            <a:avLst/>
          </a:prstGeom>
          <a:noFill/>
          <a:ln>
            <a:noFill/>
          </a:ln>
        </p:spPr>
      </p:pic>
      <p:pic>
        <p:nvPicPr>
          <p:cNvPr id="537" name="Google Shape;537;p20" descr="A picture containing icon&#10;&#10;Description automatically generated"/>
          <p:cNvPicPr preferRelativeResize="0"/>
          <p:nvPr/>
        </p:nvPicPr>
        <p:blipFill rotWithShape="1">
          <a:blip r:embed="rId5">
            <a:alphaModFix/>
          </a:blip>
          <a:srcRect/>
          <a:stretch/>
        </p:blipFill>
        <p:spPr>
          <a:xfrm>
            <a:off x="7848600" y="1604603"/>
            <a:ext cx="1640325" cy="4597226"/>
          </a:xfrm>
          <a:prstGeom prst="rect">
            <a:avLst/>
          </a:prstGeom>
          <a:noFill/>
          <a:ln>
            <a:noFill/>
          </a:ln>
        </p:spPr>
      </p:pic>
      <p:sp>
        <p:nvSpPr>
          <p:cNvPr id="538" name="Google Shape;538;p20"/>
          <p:cNvSpPr txBox="1"/>
          <p:nvPr/>
        </p:nvSpPr>
        <p:spPr>
          <a:xfrm>
            <a:off x="5678042" y="1803407"/>
            <a:ext cx="2170558" cy="1126422"/>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20000"/>
              </a:lnSpc>
              <a:spcBef>
                <a:spcPts val="0"/>
              </a:spcBef>
              <a:spcAft>
                <a:spcPts val="0"/>
              </a:spcAft>
              <a:buClr>
                <a:srgbClr val="000000"/>
              </a:buClr>
              <a:buSzTx/>
              <a:buFont typeface="Arial"/>
              <a:buNone/>
              <a:tabLst/>
              <a:defRPr/>
            </a:pPr>
            <a:r>
              <a:rPr kumimoji="0" lang="en-US" sz="1400" b="1" i="0" u="none" strike="noStrike" kern="0" cap="none" spc="0" normalizeH="0" baseline="0" noProof="0">
                <a:ln>
                  <a:noFill/>
                </a:ln>
                <a:solidFill>
                  <a:srgbClr val="00539B"/>
                </a:solidFill>
                <a:effectLst/>
                <a:uLnTx/>
                <a:uFillTx/>
                <a:latin typeface="OblikW01-Light" panose="02000503000000020004" pitchFamily="50" charset="0"/>
                <a:cs typeface="Arial"/>
                <a:sym typeface="Arial"/>
              </a:rPr>
              <a:t>La </a:t>
            </a:r>
            <a:r>
              <a:rPr kumimoji="0" lang="en-US" sz="1400" b="1" i="0" u="none" strike="noStrike" kern="0" cap="none" spc="0" normalizeH="0" baseline="0" noProof="0" err="1">
                <a:ln>
                  <a:noFill/>
                </a:ln>
                <a:solidFill>
                  <a:srgbClr val="00539B"/>
                </a:solidFill>
                <a:effectLst/>
                <a:uLnTx/>
                <a:uFillTx/>
                <a:latin typeface="OblikW01-Light" panose="02000503000000020004" pitchFamily="50" charset="0"/>
                <a:cs typeface="Arial"/>
                <a:sym typeface="Arial"/>
              </a:rPr>
              <a:t>voie</a:t>
            </a:r>
            <a:r>
              <a:rPr kumimoji="0" lang="en-US" sz="1400" b="1" i="0" u="none" strike="noStrike" kern="0" cap="none" spc="0" normalizeH="0" baseline="0" noProof="0">
                <a:ln>
                  <a:noFill/>
                </a:ln>
                <a:solidFill>
                  <a:srgbClr val="00539B"/>
                </a:solidFill>
                <a:effectLst/>
                <a:uLnTx/>
                <a:uFillTx/>
                <a:latin typeface="OblikW01-Light" panose="02000503000000020004" pitchFamily="50" charset="0"/>
                <a:cs typeface="Arial"/>
                <a:sym typeface="Arial"/>
              </a:rPr>
              <a:t> </a:t>
            </a:r>
            <a:r>
              <a:rPr kumimoji="0" lang="en-US" sz="1400" b="1" i="0" u="none" strike="noStrike" kern="0" cap="none" spc="0" normalizeH="0" baseline="0" noProof="0" err="1">
                <a:ln>
                  <a:noFill/>
                </a:ln>
                <a:solidFill>
                  <a:srgbClr val="00539B"/>
                </a:solidFill>
                <a:effectLst/>
                <a:uLnTx/>
                <a:uFillTx/>
                <a:latin typeface="OblikW01-Light" panose="02000503000000020004" pitchFamily="50" charset="0"/>
                <a:cs typeface="Arial"/>
                <a:sym typeface="Arial"/>
              </a:rPr>
              <a:t>primaire</a:t>
            </a:r>
            <a:r>
              <a:rPr kumimoji="0" lang="en-US" sz="1400" b="1" i="0" u="none" strike="noStrike" kern="0" cap="none" spc="0" normalizeH="0" baseline="0" noProof="0">
                <a:ln>
                  <a:noFill/>
                </a:ln>
                <a:solidFill>
                  <a:srgbClr val="00539B"/>
                </a:solidFill>
                <a:effectLst/>
                <a:uLnTx/>
                <a:uFillTx/>
                <a:latin typeface="OblikW01-Light" panose="02000503000000020004" pitchFamily="50" charset="0"/>
                <a:cs typeface="Arial"/>
                <a:sym typeface="Arial"/>
              </a:rPr>
              <a:t> </a:t>
            </a:r>
            <a:r>
              <a:rPr kumimoji="0" lang="en-US" sz="1400" b="1" i="0" u="none" strike="noStrike" kern="0" cap="none" spc="0" normalizeH="0" baseline="0" noProof="0" err="1">
                <a:ln>
                  <a:noFill/>
                </a:ln>
                <a:solidFill>
                  <a:srgbClr val="00539B"/>
                </a:solidFill>
                <a:effectLst/>
                <a:uLnTx/>
                <a:uFillTx/>
                <a:latin typeface="OblikW01-Light" panose="02000503000000020004" pitchFamily="50" charset="0"/>
                <a:cs typeface="Arial"/>
                <a:sym typeface="Arial"/>
              </a:rPr>
              <a:t>ou</a:t>
            </a:r>
            <a:r>
              <a:rPr kumimoji="0" lang="en-US" sz="1400" b="1" i="0" u="none" strike="noStrike" kern="0" cap="none" spc="0" normalizeH="0" baseline="0" noProof="0">
                <a:ln>
                  <a:noFill/>
                </a:ln>
                <a:solidFill>
                  <a:srgbClr val="00539B"/>
                </a:solidFill>
                <a:effectLst/>
                <a:uLnTx/>
                <a:uFillTx/>
                <a:latin typeface="OblikW01-Light" panose="02000503000000020004" pitchFamily="50" charset="0"/>
                <a:cs typeface="Arial"/>
                <a:sym typeface="Arial"/>
              </a:rPr>
              <a:t> </a:t>
            </a:r>
            <a:r>
              <a:rPr kumimoji="0" lang="en-US" sz="1400" b="1" i="0" u="none" strike="noStrike" kern="0" cap="none" spc="0" normalizeH="0" baseline="0" noProof="0" err="1">
                <a:ln>
                  <a:noFill/>
                </a:ln>
                <a:solidFill>
                  <a:srgbClr val="00539B"/>
                </a:solidFill>
                <a:effectLst/>
                <a:uLnTx/>
                <a:uFillTx/>
                <a:latin typeface="OblikW01-Light" panose="02000503000000020004" pitchFamily="50" charset="0"/>
                <a:cs typeface="Arial"/>
                <a:sym typeface="Arial"/>
              </a:rPr>
              <a:t>conventionnelle</a:t>
            </a:r>
            <a:r>
              <a:rPr kumimoji="0" lang="en-US" sz="1400" b="1" i="0" u="none" strike="noStrike" kern="0" cap="none" spc="0" normalizeH="0" baseline="0" noProof="0">
                <a:ln>
                  <a:noFill/>
                </a:ln>
                <a:solidFill>
                  <a:srgbClr val="00539B"/>
                </a:solidFill>
                <a:effectLst/>
                <a:uLnTx/>
                <a:uFillTx/>
                <a:latin typeface="OblikW01-Light" panose="02000503000000020004" pitchFamily="50" charset="0"/>
                <a:cs typeface="Arial"/>
                <a:sym typeface="Arial"/>
              </a:rPr>
              <a:t> </a:t>
            </a:r>
            <a:r>
              <a:rPr kumimoji="0" lang="en-US" sz="1400" b="1" i="0" u="none" strike="noStrike" kern="0" cap="none" spc="0" normalizeH="0" baseline="0" noProof="0" err="1">
                <a:ln>
                  <a:noFill/>
                </a:ln>
                <a:solidFill>
                  <a:srgbClr val="00539B"/>
                </a:solidFill>
                <a:effectLst/>
                <a:uLnTx/>
                <a:uFillTx/>
                <a:latin typeface="OblikW01-Light" panose="02000503000000020004" pitchFamily="50" charset="0"/>
                <a:cs typeface="Arial"/>
                <a:sym typeface="Arial"/>
              </a:rPr>
              <a:t>représente</a:t>
            </a:r>
            <a:r>
              <a:rPr kumimoji="0" lang="en-US" sz="1400" b="1" i="0" u="none" strike="noStrike" kern="0" cap="none" spc="0" normalizeH="0" baseline="0" noProof="0">
                <a:ln>
                  <a:noFill/>
                </a:ln>
                <a:solidFill>
                  <a:srgbClr val="00539B"/>
                </a:solidFill>
                <a:effectLst/>
                <a:uLnTx/>
                <a:uFillTx/>
                <a:latin typeface="OblikW01-Light" panose="02000503000000020004" pitchFamily="50" charset="0"/>
                <a:cs typeface="Arial"/>
                <a:sym typeface="Arial"/>
              </a:rPr>
              <a:t> 60% à 80% de </a:t>
            </a:r>
            <a:r>
              <a:rPr kumimoji="0" lang="en-US" sz="1400" b="1" i="0" u="none" strike="noStrike" kern="0" cap="none" spc="0" normalizeH="0" baseline="0" noProof="0" err="1">
                <a:ln>
                  <a:noFill/>
                </a:ln>
                <a:solidFill>
                  <a:srgbClr val="00539B"/>
                </a:solidFill>
                <a:effectLst/>
                <a:uLnTx/>
                <a:uFillTx/>
                <a:latin typeface="OblikW01-Light" panose="02000503000000020004" pitchFamily="50" charset="0"/>
                <a:cs typeface="Arial"/>
                <a:sym typeface="Arial"/>
              </a:rPr>
              <a:t>l’écoulement</a:t>
            </a:r>
            <a:r>
              <a:rPr kumimoji="0" lang="en-US" sz="1400" b="1" i="0" u="none" strike="noStrike" kern="0" cap="none" spc="0" normalizeH="0" baseline="0" noProof="0">
                <a:ln>
                  <a:noFill/>
                </a:ln>
                <a:solidFill>
                  <a:srgbClr val="00539B"/>
                </a:solidFill>
                <a:effectLst/>
                <a:uLnTx/>
                <a:uFillTx/>
                <a:latin typeface="OblikW01-Light" panose="02000503000000020004" pitchFamily="50" charset="0"/>
                <a:cs typeface="Arial"/>
                <a:sym typeface="Arial"/>
              </a:rPr>
              <a:t> </a:t>
            </a:r>
            <a:endParaRPr kumimoji="0" sz="1400" b="1" i="0" u="none" strike="noStrike" kern="0" cap="none" spc="0" normalizeH="0" baseline="0" noProof="0">
              <a:ln>
                <a:noFill/>
              </a:ln>
              <a:solidFill>
                <a:srgbClr val="000000"/>
              </a:solidFill>
              <a:effectLst/>
              <a:uLnTx/>
              <a:uFillTx/>
              <a:latin typeface="OblikW01-Light" panose="02000503000000020004" pitchFamily="50" charset="0"/>
              <a:cs typeface="Arial"/>
              <a:sym typeface="Arial"/>
            </a:endParaRPr>
          </a:p>
        </p:txBody>
      </p:sp>
      <p:sp>
        <p:nvSpPr>
          <p:cNvPr id="539" name="Google Shape;539;p20"/>
          <p:cNvSpPr txBox="1"/>
          <p:nvPr/>
        </p:nvSpPr>
        <p:spPr>
          <a:xfrm>
            <a:off x="5740706" y="4920255"/>
            <a:ext cx="2170558" cy="1126422"/>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20000"/>
              </a:lnSpc>
              <a:spcBef>
                <a:spcPts val="0"/>
              </a:spcBef>
              <a:spcAft>
                <a:spcPts val="0"/>
              </a:spcAft>
              <a:buClr>
                <a:srgbClr val="000000"/>
              </a:buClr>
              <a:buSzTx/>
              <a:buFont typeface="Arial"/>
              <a:buNone/>
              <a:tabLst/>
              <a:defRPr/>
            </a:pPr>
            <a:r>
              <a:rPr kumimoji="0" lang="en-US" sz="1400" b="1" i="0" u="none" strike="noStrike" kern="0" cap="none" spc="0" normalizeH="0" baseline="0" noProof="0">
                <a:ln>
                  <a:noFill/>
                </a:ln>
                <a:solidFill>
                  <a:srgbClr val="00539B"/>
                </a:solidFill>
                <a:effectLst/>
                <a:uLnTx/>
                <a:uFillTx/>
                <a:latin typeface="OblikW01-Light" panose="02000503000000020004" pitchFamily="50" charset="0"/>
                <a:cs typeface="Arial"/>
                <a:sym typeface="Arial"/>
              </a:rPr>
              <a:t>La </a:t>
            </a:r>
            <a:r>
              <a:rPr kumimoji="0" lang="en-US" sz="1400" b="1" i="0" u="none" strike="noStrike" kern="0" cap="none" spc="0" normalizeH="0" baseline="0" noProof="0" err="1">
                <a:ln>
                  <a:noFill/>
                </a:ln>
                <a:solidFill>
                  <a:srgbClr val="00539B"/>
                </a:solidFill>
                <a:effectLst/>
                <a:uLnTx/>
                <a:uFillTx/>
                <a:latin typeface="OblikW01-Light" panose="02000503000000020004" pitchFamily="50" charset="0"/>
                <a:cs typeface="Arial"/>
                <a:sym typeface="Arial"/>
              </a:rPr>
              <a:t>voie</a:t>
            </a:r>
            <a:r>
              <a:rPr kumimoji="0" lang="en-US" sz="1400" b="1" i="0" u="none" strike="noStrike" kern="0" cap="none" spc="0" normalizeH="0" baseline="0" noProof="0">
                <a:ln>
                  <a:noFill/>
                </a:ln>
                <a:solidFill>
                  <a:srgbClr val="00539B"/>
                </a:solidFill>
                <a:effectLst/>
                <a:uLnTx/>
                <a:uFillTx/>
                <a:latin typeface="OblikW01-Light" panose="02000503000000020004" pitchFamily="50" charset="0"/>
                <a:cs typeface="Arial"/>
                <a:sym typeface="Arial"/>
              </a:rPr>
              <a:t> </a:t>
            </a:r>
            <a:r>
              <a:rPr kumimoji="0" lang="en-US" sz="1400" b="1" i="0" u="none" strike="noStrike" kern="0" cap="none" spc="0" normalizeH="0" baseline="0" noProof="0" err="1">
                <a:ln>
                  <a:noFill/>
                </a:ln>
                <a:solidFill>
                  <a:srgbClr val="00539B"/>
                </a:solidFill>
                <a:effectLst/>
                <a:uLnTx/>
                <a:uFillTx/>
                <a:latin typeface="OblikW01-Light" panose="02000503000000020004" pitchFamily="50" charset="0"/>
                <a:cs typeface="Arial"/>
                <a:sym typeface="Arial"/>
              </a:rPr>
              <a:t>uvéosclérale</a:t>
            </a:r>
            <a:r>
              <a:rPr kumimoji="0" lang="en-US" sz="1400" b="1" i="0" u="none" strike="noStrike" kern="0" cap="none" spc="0" normalizeH="0" baseline="0" noProof="0">
                <a:ln>
                  <a:noFill/>
                </a:ln>
                <a:solidFill>
                  <a:srgbClr val="00539B"/>
                </a:solidFill>
                <a:effectLst/>
                <a:uLnTx/>
                <a:uFillTx/>
                <a:latin typeface="OblikW01-Light" panose="02000503000000020004" pitchFamily="50" charset="0"/>
                <a:cs typeface="Arial"/>
                <a:sym typeface="Arial"/>
              </a:rPr>
              <a:t> </a:t>
            </a:r>
            <a:r>
              <a:rPr kumimoji="0" lang="en-US" sz="1400" b="1" i="0" u="none" strike="noStrike" kern="0" cap="none" spc="0" normalizeH="0" baseline="0" noProof="0" err="1">
                <a:ln>
                  <a:noFill/>
                </a:ln>
                <a:solidFill>
                  <a:srgbClr val="00539B"/>
                </a:solidFill>
                <a:effectLst/>
                <a:uLnTx/>
                <a:uFillTx/>
                <a:latin typeface="OblikW01-Light" panose="02000503000000020004" pitchFamily="50" charset="0"/>
                <a:cs typeface="Arial"/>
                <a:sym typeface="Arial"/>
              </a:rPr>
              <a:t>ou</a:t>
            </a:r>
            <a:r>
              <a:rPr kumimoji="0" lang="en-US" sz="1400" b="1" i="0" u="none" strike="noStrike" kern="0" cap="none" spc="0" normalizeH="0" baseline="0" noProof="0">
                <a:ln>
                  <a:noFill/>
                </a:ln>
                <a:solidFill>
                  <a:srgbClr val="00539B"/>
                </a:solidFill>
                <a:effectLst/>
                <a:uLnTx/>
                <a:uFillTx/>
                <a:latin typeface="OblikW01-Light" panose="02000503000000020004" pitchFamily="50" charset="0"/>
                <a:cs typeface="Arial"/>
                <a:sym typeface="Arial"/>
              </a:rPr>
              <a:t> </a:t>
            </a:r>
            <a:r>
              <a:rPr kumimoji="0" lang="en-US" sz="1400" b="1" i="0" u="none" strike="noStrike" kern="0" cap="none" spc="0" normalizeH="0" baseline="0" noProof="0" err="1">
                <a:ln>
                  <a:noFill/>
                </a:ln>
                <a:solidFill>
                  <a:srgbClr val="00539B"/>
                </a:solidFill>
                <a:effectLst/>
                <a:uLnTx/>
                <a:uFillTx/>
                <a:latin typeface="OblikW01-Light" panose="02000503000000020004" pitchFamily="50" charset="0"/>
                <a:cs typeface="Arial"/>
                <a:sym typeface="Arial"/>
              </a:rPr>
              <a:t>secondaire</a:t>
            </a:r>
            <a:r>
              <a:rPr kumimoji="0" lang="en-US" sz="1400" b="1" i="0" u="none" strike="noStrike" kern="0" cap="none" spc="0" normalizeH="0" baseline="0" noProof="0">
                <a:ln>
                  <a:noFill/>
                </a:ln>
                <a:solidFill>
                  <a:srgbClr val="00539B"/>
                </a:solidFill>
                <a:effectLst/>
                <a:uLnTx/>
                <a:uFillTx/>
                <a:latin typeface="OblikW01-Light" panose="02000503000000020004" pitchFamily="50" charset="0"/>
                <a:cs typeface="Arial"/>
                <a:sym typeface="Arial"/>
              </a:rPr>
              <a:t> </a:t>
            </a:r>
            <a:r>
              <a:rPr kumimoji="0" lang="en-US" sz="1400" b="1" i="0" u="none" strike="noStrike" kern="0" cap="none" spc="0" normalizeH="0" baseline="0" noProof="0" err="1">
                <a:ln>
                  <a:noFill/>
                </a:ln>
                <a:solidFill>
                  <a:srgbClr val="00539B"/>
                </a:solidFill>
                <a:effectLst/>
                <a:uLnTx/>
                <a:uFillTx/>
                <a:latin typeface="OblikW01-Light" panose="02000503000000020004" pitchFamily="50" charset="0"/>
                <a:cs typeface="Arial"/>
                <a:sym typeface="Arial"/>
              </a:rPr>
              <a:t>représente</a:t>
            </a:r>
            <a:r>
              <a:rPr kumimoji="0" lang="en-US" sz="1400" b="1" i="0" u="none" strike="noStrike" kern="0" cap="none" spc="0" normalizeH="0" baseline="0" noProof="0">
                <a:ln>
                  <a:noFill/>
                </a:ln>
                <a:solidFill>
                  <a:srgbClr val="00539B"/>
                </a:solidFill>
                <a:effectLst/>
                <a:uLnTx/>
                <a:uFillTx/>
                <a:latin typeface="OblikW01-Light" panose="02000503000000020004" pitchFamily="50" charset="0"/>
                <a:cs typeface="Arial"/>
                <a:sym typeface="Arial"/>
              </a:rPr>
              <a:t> 20% à 40% de </a:t>
            </a:r>
            <a:r>
              <a:rPr kumimoji="0" lang="en-US" sz="1400" b="1" i="0" u="none" strike="noStrike" kern="0" cap="none" spc="0" normalizeH="0" baseline="0" noProof="0" err="1">
                <a:ln>
                  <a:noFill/>
                </a:ln>
                <a:solidFill>
                  <a:srgbClr val="00539B"/>
                </a:solidFill>
                <a:effectLst/>
                <a:uLnTx/>
                <a:uFillTx/>
                <a:latin typeface="OblikW01-Light" panose="02000503000000020004" pitchFamily="50" charset="0"/>
                <a:cs typeface="Arial"/>
                <a:sym typeface="Arial"/>
              </a:rPr>
              <a:t>l’écoulemenent</a:t>
            </a:r>
            <a:endParaRPr kumimoji="0" sz="1400" b="1" i="0" u="none" strike="noStrike" kern="0" cap="none" spc="0" normalizeH="0" baseline="0" noProof="0">
              <a:ln>
                <a:noFill/>
              </a:ln>
              <a:solidFill>
                <a:srgbClr val="000000"/>
              </a:solidFill>
              <a:effectLst/>
              <a:uLnTx/>
              <a:uFillTx/>
              <a:latin typeface="OblikW01-Light" panose="02000503000000020004" pitchFamily="50" charset="0"/>
              <a:cs typeface="Arial"/>
              <a:sym typeface="Arial"/>
            </a:endParaRPr>
          </a:p>
        </p:txBody>
      </p:sp>
      <p:sp>
        <p:nvSpPr>
          <p:cNvPr id="540" name="Google Shape;540;p20"/>
          <p:cNvSpPr txBox="1"/>
          <p:nvPr/>
        </p:nvSpPr>
        <p:spPr>
          <a:xfrm>
            <a:off x="5286518" y="1741052"/>
            <a:ext cx="470000" cy="707886"/>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4000" b="1" i="0" u="none" strike="noStrike" kern="0" cap="none" spc="0" normalizeH="0" baseline="0" noProof="0">
                <a:ln>
                  <a:noFill/>
                </a:ln>
                <a:solidFill>
                  <a:srgbClr val="00539B"/>
                </a:solidFill>
                <a:effectLst/>
                <a:uLnTx/>
                <a:uFillTx/>
                <a:latin typeface="Arial"/>
                <a:ea typeface="Arial"/>
                <a:cs typeface="Arial"/>
                <a:sym typeface="Arial"/>
              </a:rPr>
              <a:t>1</a:t>
            </a:r>
            <a:endParaRPr kumimoji="0" sz="1400" b="1" i="0" u="none" strike="noStrike" kern="0" cap="none" spc="0" normalizeH="0" baseline="0" noProof="0">
              <a:ln>
                <a:noFill/>
              </a:ln>
              <a:solidFill>
                <a:srgbClr val="000000"/>
              </a:solidFill>
              <a:effectLst/>
              <a:uLnTx/>
              <a:uFillTx/>
              <a:latin typeface="Arial"/>
              <a:cs typeface="Arial"/>
              <a:sym typeface="Arial"/>
            </a:endParaRPr>
          </a:p>
        </p:txBody>
      </p:sp>
      <p:sp>
        <p:nvSpPr>
          <p:cNvPr id="541" name="Google Shape;541;p20"/>
          <p:cNvSpPr txBox="1"/>
          <p:nvPr/>
        </p:nvSpPr>
        <p:spPr>
          <a:xfrm>
            <a:off x="5293965" y="4853157"/>
            <a:ext cx="470000" cy="707886"/>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4000" b="1" i="0" u="none" strike="noStrike" kern="0" cap="none" spc="0" normalizeH="0" baseline="0" noProof="0">
                <a:ln>
                  <a:noFill/>
                </a:ln>
                <a:solidFill>
                  <a:srgbClr val="00539B"/>
                </a:solidFill>
                <a:effectLst/>
                <a:uLnTx/>
                <a:uFillTx/>
                <a:latin typeface="Arial"/>
                <a:ea typeface="Arial"/>
                <a:cs typeface="Arial"/>
                <a:sym typeface="Arial"/>
              </a:rPr>
              <a:t>2</a:t>
            </a:r>
            <a:endParaRPr kumimoji="0" sz="1400" b="1" i="0" u="none" strike="noStrike" kern="0" cap="none" spc="0" normalizeH="0" baseline="0" noProof="0">
              <a:ln>
                <a:noFill/>
              </a:ln>
              <a:solidFill>
                <a:srgbClr val="000000"/>
              </a:solidFill>
              <a:effectLst/>
              <a:uLnTx/>
              <a:uFillTx/>
              <a:latin typeface="Arial"/>
              <a:cs typeface="Arial"/>
              <a:sym typeface="Arial"/>
            </a:endParaRPr>
          </a:p>
        </p:txBody>
      </p:sp>
      <p:sp>
        <p:nvSpPr>
          <p:cNvPr id="542" name="Google Shape;542;p20"/>
          <p:cNvSpPr/>
          <p:nvPr/>
        </p:nvSpPr>
        <p:spPr>
          <a:xfrm rot="5400000">
            <a:off x="6728728" y="3779525"/>
            <a:ext cx="1627743" cy="399364"/>
          </a:xfrm>
          <a:prstGeom prst="triangle">
            <a:avLst>
              <a:gd name="adj" fmla="val 50000"/>
            </a:avLst>
          </a:prstGeom>
          <a:solidFill>
            <a:schemeClr val="accent1"/>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1"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543" name="Google Shape;543;p20"/>
          <p:cNvSpPr txBox="1"/>
          <p:nvPr/>
        </p:nvSpPr>
        <p:spPr>
          <a:xfrm>
            <a:off x="9427337" y="2078403"/>
            <a:ext cx="1831213" cy="830956"/>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600" b="1" i="0" u="none" strike="noStrike" kern="0" cap="none" spc="0" normalizeH="0" baseline="0" noProof="0" err="1">
                <a:ln>
                  <a:noFill/>
                </a:ln>
                <a:solidFill>
                  <a:srgbClr val="00539B"/>
                </a:solidFill>
                <a:effectLst/>
                <a:uLnTx/>
                <a:uFillTx/>
                <a:latin typeface="OblikW01-Light" panose="02000503000000020004" pitchFamily="50" charset="0"/>
                <a:cs typeface="Arial"/>
                <a:sym typeface="Arial"/>
              </a:rPr>
              <a:t>Stimulé</a:t>
            </a:r>
            <a:r>
              <a:rPr kumimoji="0" lang="en-US" sz="1600" b="1" i="0" u="none" strike="noStrike" kern="0" cap="none" spc="0" normalizeH="0" baseline="0" noProof="0">
                <a:ln>
                  <a:noFill/>
                </a:ln>
                <a:solidFill>
                  <a:srgbClr val="00539B"/>
                </a:solidFill>
                <a:effectLst/>
                <a:uLnTx/>
                <a:uFillTx/>
                <a:latin typeface="OblikW01-Light" panose="02000503000000020004" pitchFamily="50" charset="0"/>
                <a:cs typeface="Arial"/>
                <a:sym typeface="Arial"/>
              </a:rPr>
              <a:t> par </a:t>
            </a:r>
            <a:r>
              <a:rPr kumimoji="0" lang="en-US" sz="1600" b="1" i="0" u="none" strike="noStrike" kern="0" cap="none" spc="0" normalizeH="0" baseline="0" noProof="0" err="1">
                <a:ln>
                  <a:noFill/>
                </a:ln>
                <a:solidFill>
                  <a:srgbClr val="00539B"/>
                </a:solidFill>
                <a:effectLst/>
                <a:uLnTx/>
                <a:uFillTx/>
                <a:latin typeface="OblikW01-Light" panose="02000503000000020004" pitchFamily="50" charset="0"/>
                <a:cs typeface="Arial"/>
                <a:sym typeface="Arial"/>
              </a:rPr>
              <a:t>l’oxide</a:t>
            </a:r>
            <a:r>
              <a:rPr kumimoji="0" lang="en-US" sz="1600" b="1" i="0" u="none" strike="noStrike" kern="0" cap="none" spc="0" normalizeH="0" baseline="0" noProof="0">
                <a:ln>
                  <a:noFill/>
                </a:ln>
                <a:solidFill>
                  <a:srgbClr val="00539B"/>
                </a:solidFill>
                <a:effectLst/>
                <a:uLnTx/>
                <a:uFillTx/>
                <a:latin typeface="OblikW01-Light" panose="02000503000000020004" pitchFamily="50" charset="0"/>
                <a:cs typeface="Arial"/>
                <a:sym typeface="Arial"/>
              </a:rPr>
              <a:t> </a:t>
            </a:r>
            <a:r>
              <a:rPr kumimoji="0" lang="en-US" sz="1600" b="1" i="0" u="none" strike="noStrike" kern="0" cap="none" spc="0" normalizeH="0" baseline="0" noProof="0" err="1">
                <a:ln>
                  <a:noFill/>
                </a:ln>
                <a:solidFill>
                  <a:srgbClr val="00539B"/>
                </a:solidFill>
                <a:effectLst/>
                <a:uLnTx/>
                <a:uFillTx/>
                <a:latin typeface="OblikW01-Light" panose="02000503000000020004" pitchFamily="50" charset="0"/>
                <a:cs typeface="Arial"/>
                <a:sym typeface="Arial"/>
              </a:rPr>
              <a:t>nitrique</a:t>
            </a:r>
            <a:r>
              <a:rPr kumimoji="0" lang="en-US" sz="1600" b="1" i="0" u="none" strike="noStrike" kern="0" cap="none" spc="0" normalizeH="0" baseline="0" noProof="0">
                <a:ln>
                  <a:noFill/>
                </a:ln>
                <a:solidFill>
                  <a:srgbClr val="00539B"/>
                </a:solidFill>
                <a:effectLst/>
                <a:uLnTx/>
                <a:uFillTx/>
                <a:latin typeface="OblikW01-Light" panose="02000503000000020004" pitchFamily="50" charset="0"/>
                <a:cs typeface="Arial"/>
                <a:sym typeface="Arial"/>
              </a:rPr>
              <a:t> (NO)</a:t>
            </a:r>
            <a:endParaRPr kumimoji="0" sz="1400" b="1" i="0" u="none" strike="noStrike" kern="0" cap="none" spc="0" normalizeH="0" baseline="0" noProof="0">
              <a:ln>
                <a:noFill/>
              </a:ln>
              <a:solidFill>
                <a:srgbClr val="000000"/>
              </a:solidFill>
              <a:effectLst/>
              <a:uLnTx/>
              <a:uFillTx/>
              <a:latin typeface="OblikW01-Light" panose="02000503000000020004" pitchFamily="50" charset="0"/>
              <a:cs typeface="Arial"/>
              <a:sym typeface="Arial"/>
            </a:endParaRPr>
          </a:p>
        </p:txBody>
      </p:sp>
      <p:sp>
        <p:nvSpPr>
          <p:cNvPr id="544" name="Google Shape;544;p20"/>
          <p:cNvSpPr txBox="1"/>
          <p:nvPr/>
        </p:nvSpPr>
        <p:spPr>
          <a:xfrm>
            <a:off x="9427336" y="5191078"/>
            <a:ext cx="2323388" cy="830956"/>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600" b="1" i="0" u="none" strike="noStrike" kern="0" cap="none" spc="0" normalizeH="0" baseline="0" noProof="0" err="1">
                <a:ln>
                  <a:noFill/>
                </a:ln>
                <a:solidFill>
                  <a:srgbClr val="00539B"/>
                </a:solidFill>
                <a:effectLst/>
                <a:uLnTx/>
                <a:uFillTx/>
                <a:latin typeface="OblikW01-Light" panose="02000503000000020004" pitchFamily="50" charset="0"/>
                <a:cs typeface="Arial"/>
                <a:sym typeface="Arial"/>
              </a:rPr>
              <a:t>Stimulé</a:t>
            </a:r>
            <a:r>
              <a:rPr kumimoji="0" lang="en-US" sz="1600" b="1" i="0" u="none" strike="noStrike" kern="0" cap="none" spc="0" normalizeH="0" baseline="0" noProof="0">
                <a:ln>
                  <a:noFill/>
                </a:ln>
                <a:solidFill>
                  <a:srgbClr val="00539B"/>
                </a:solidFill>
                <a:effectLst/>
                <a:uLnTx/>
                <a:uFillTx/>
                <a:latin typeface="OblikW01-Light" panose="02000503000000020004" pitchFamily="50" charset="0"/>
                <a:cs typeface="Arial"/>
                <a:sym typeface="Arial"/>
              </a:rPr>
              <a:t> par les analogues de </a:t>
            </a:r>
            <a:r>
              <a:rPr kumimoji="0" lang="en-US" sz="1600" b="1" i="0" u="none" strike="noStrike" kern="0" cap="none" spc="0" normalizeH="0" baseline="0" noProof="0" err="1">
                <a:ln>
                  <a:noFill/>
                </a:ln>
                <a:solidFill>
                  <a:srgbClr val="00539B"/>
                </a:solidFill>
                <a:effectLst/>
                <a:uLnTx/>
                <a:uFillTx/>
                <a:latin typeface="OblikW01-Light" panose="02000503000000020004" pitchFamily="50" charset="0"/>
                <a:cs typeface="Arial"/>
                <a:sym typeface="Arial"/>
              </a:rPr>
              <a:t>prostaglandine</a:t>
            </a:r>
            <a:r>
              <a:rPr kumimoji="0" lang="en-US" sz="1600" b="1" i="0" u="none" strike="noStrike" kern="0" cap="none" spc="0" normalizeH="0" baseline="0" noProof="0">
                <a:ln>
                  <a:noFill/>
                </a:ln>
                <a:solidFill>
                  <a:srgbClr val="00539B"/>
                </a:solidFill>
                <a:effectLst/>
                <a:uLnTx/>
                <a:uFillTx/>
                <a:latin typeface="OblikW01-Light" panose="02000503000000020004" pitchFamily="50" charset="0"/>
                <a:cs typeface="Arial"/>
                <a:sym typeface="Arial"/>
              </a:rPr>
              <a:t> (PGAs)</a:t>
            </a:r>
            <a:endParaRPr kumimoji="0" sz="1400" b="1" i="0" u="none" strike="noStrike" kern="0" cap="none" spc="0" normalizeH="0" baseline="0" noProof="0">
              <a:ln>
                <a:noFill/>
              </a:ln>
              <a:solidFill>
                <a:srgbClr val="000000"/>
              </a:solidFill>
              <a:effectLst/>
              <a:uLnTx/>
              <a:uFillTx/>
              <a:latin typeface="OblikW01-Light" panose="02000503000000020004" pitchFamily="50" charset="0"/>
              <a:cs typeface="Arial"/>
              <a:sym typeface="Arial"/>
            </a:endParaRPr>
          </a:p>
        </p:txBody>
      </p:sp>
      <p:sp>
        <p:nvSpPr>
          <p:cNvPr id="545" name="Google Shape;545;p20"/>
          <p:cNvSpPr txBox="1"/>
          <p:nvPr/>
        </p:nvSpPr>
        <p:spPr>
          <a:xfrm>
            <a:off x="445110" y="6353048"/>
            <a:ext cx="9922384" cy="489317"/>
          </a:xfrm>
          <a:prstGeom prst="rect">
            <a:avLst/>
          </a:prstGeom>
          <a:noFill/>
          <a:ln>
            <a:noFill/>
          </a:ln>
        </p:spPr>
        <p:txBody>
          <a:bodyPr spcFirstLastPara="1" wrap="square" lIns="91425" tIns="45700" rIns="91425" bIns="45700" anchor="t" anchorCtr="0">
            <a:noAutofit/>
          </a:bodyPr>
          <a:lstStyle/>
          <a:p>
            <a:pPr marL="228600" lvl="0" indent="-228600">
              <a:buClr>
                <a:srgbClr val="7F7F7F"/>
              </a:buClr>
              <a:buSzPts val="800"/>
              <a:buFont typeface="Arial"/>
              <a:buAutoNum type="arabicPeriod"/>
              <a:defRPr/>
            </a:pPr>
            <a:r>
              <a:rPr kumimoji="0" lang="en-US" sz="800" b="0" i="0" u="none" strike="noStrike" kern="0" cap="none" spc="0" normalizeH="0" baseline="0" noProof="0" err="1">
                <a:ln>
                  <a:noFill/>
                </a:ln>
                <a:solidFill>
                  <a:srgbClr val="7F7F7F"/>
                </a:solidFill>
                <a:effectLst/>
                <a:uLnTx/>
                <a:uFillTx/>
                <a:latin typeface="Arial"/>
                <a:ea typeface="Arial"/>
                <a:cs typeface="Arial"/>
                <a:sym typeface="Arial"/>
              </a:rPr>
              <a:t>Même</a:t>
            </a:r>
            <a:r>
              <a:rPr kumimoji="0" lang="en-US" sz="800" b="0" i="0" u="none" strike="noStrike" kern="0" cap="none" spc="0" normalizeH="0" baseline="0" noProof="0">
                <a:ln>
                  <a:noFill/>
                </a:ln>
                <a:solidFill>
                  <a:srgbClr val="7F7F7F"/>
                </a:solidFill>
                <a:effectLst/>
                <a:uLnTx/>
                <a:uFillTx/>
                <a:latin typeface="Arial"/>
                <a:ea typeface="Arial"/>
                <a:cs typeface="Arial"/>
                <a:sym typeface="Arial"/>
              </a:rPr>
              <a:t> </a:t>
            </a:r>
            <a:r>
              <a:rPr kumimoji="0" lang="en-US" sz="800" b="0" i="0" u="none" strike="noStrike" kern="0" cap="none" spc="0" normalizeH="0" baseline="0" noProof="0" err="1">
                <a:ln>
                  <a:noFill/>
                </a:ln>
                <a:solidFill>
                  <a:srgbClr val="7F7F7F"/>
                </a:solidFill>
                <a:effectLst/>
                <a:uLnTx/>
                <a:uFillTx/>
                <a:latin typeface="Arial"/>
                <a:ea typeface="Arial"/>
                <a:cs typeface="Arial"/>
                <a:sym typeface="Arial"/>
              </a:rPr>
              <a:t>mécanisme</a:t>
            </a:r>
            <a:r>
              <a:rPr kumimoji="0" lang="en-US" sz="800" b="0" i="0" u="none" strike="noStrike" kern="0" cap="none" spc="0" normalizeH="0" baseline="0" noProof="0">
                <a:ln>
                  <a:noFill/>
                </a:ln>
                <a:solidFill>
                  <a:srgbClr val="7F7F7F"/>
                </a:solidFill>
                <a:effectLst/>
                <a:uLnTx/>
                <a:uFillTx/>
                <a:latin typeface="Arial"/>
                <a:ea typeface="Arial"/>
                <a:cs typeface="Arial"/>
                <a:sym typeface="Arial"/>
              </a:rPr>
              <a:t> </a:t>
            </a:r>
            <a:r>
              <a:rPr kumimoji="0" lang="en-US" sz="800" b="0" i="0" u="none" strike="noStrike" kern="0" cap="none" spc="0" normalizeH="0" baseline="0" noProof="0" err="1">
                <a:ln>
                  <a:noFill/>
                </a:ln>
                <a:solidFill>
                  <a:srgbClr val="7F7F7F"/>
                </a:solidFill>
                <a:effectLst/>
                <a:uLnTx/>
                <a:uFillTx/>
                <a:latin typeface="Arial"/>
                <a:ea typeface="Arial"/>
                <a:cs typeface="Arial"/>
                <a:sym typeface="Arial"/>
              </a:rPr>
              <a:t>d’action</a:t>
            </a:r>
            <a:r>
              <a:rPr kumimoji="0" lang="en-US" sz="800" b="0" i="0" u="none" strike="noStrike" kern="0" cap="none" spc="0" normalizeH="0" baseline="0" noProof="0">
                <a:ln>
                  <a:noFill/>
                </a:ln>
                <a:solidFill>
                  <a:srgbClr val="7F7F7F"/>
                </a:solidFill>
                <a:effectLst/>
                <a:uLnTx/>
                <a:uFillTx/>
                <a:latin typeface="Arial"/>
                <a:ea typeface="Arial"/>
                <a:cs typeface="Arial"/>
                <a:sym typeface="Arial"/>
              </a:rPr>
              <a:t> que le premier </a:t>
            </a:r>
            <a:r>
              <a:rPr kumimoji="0" lang="en-US" sz="800" b="0" i="0" u="none" strike="noStrike" kern="0" cap="none" spc="0" normalizeH="0" baseline="0" noProof="0" err="1">
                <a:ln>
                  <a:noFill/>
                </a:ln>
                <a:solidFill>
                  <a:srgbClr val="7F7F7F"/>
                </a:solidFill>
                <a:effectLst/>
                <a:uLnTx/>
                <a:uFillTx/>
                <a:latin typeface="Arial"/>
                <a:ea typeface="Arial"/>
                <a:cs typeface="Arial"/>
                <a:sym typeface="Arial"/>
              </a:rPr>
              <a:t>produit</a:t>
            </a:r>
            <a:r>
              <a:rPr kumimoji="0" lang="en-US" sz="800" b="0" i="0" u="none" strike="noStrike" kern="0" cap="none" spc="0" normalizeH="0" baseline="0" noProof="0">
                <a:ln>
                  <a:noFill/>
                </a:ln>
                <a:solidFill>
                  <a:srgbClr val="7F7F7F"/>
                </a:solidFill>
                <a:effectLst/>
                <a:uLnTx/>
                <a:uFillTx/>
                <a:latin typeface="Arial"/>
                <a:ea typeface="Arial"/>
                <a:cs typeface="Arial"/>
                <a:sym typeface="Arial"/>
              </a:rPr>
              <a:t> </a:t>
            </a:r>
            <a:r>
              <a:rPr kumimoji="0" lang="en-US" sz="800" b="0" i="0" u="none" strike="noStrike" kern="0" cap="none" spc="0" normalizeH="0" baseline="0" noProof="0" err="1">
                <a:ln>
                  <a:noFill/>
                </a:ln>
                <a:solidFill>
                  <a:srgbClr val="7F7F7F"/>
                </a:solidFill>
                <a:effectLst/>
                <a:uLnTx/>
                <a:uFillTx/>
                <a:latin typeface="Arial"/>
                <a:ea typeface="Arial"/>
                <a:cs typeface="Arial"/>
                <a:sym typeface="Arial"/>
              </a:rPr>
              <a:t>donneur</a:t>
            </a:r>
            <a:r>
              <a:rPr kumimoji="0" lang="en-US" sz="800" b="0" i="0" u="none" strike="noStrike" kern="0" cap="none" spc="0" normalizeH="0" baseline="0" noProof="0">
                <a:ln>
                  <a:noFill/>
                </a:ln>
                <a:solidFill>
                  <a:srgbClr val="7F7F7F"/>
                </a:solidFill>
                <a:effectLst/>
                <a:uLnTx/>
                <a:uFillTx/>
                <a:latin typeface="Arial"/>
                <a:ea typeface="Arial"/>
                <a:cs typeface="Arial"/>
                <a:sym typeface="Arial"/>
              </a:rPr>
              <a:t> </a:t>
            </a:r>
            <a:r>
              <a:rPr lang="en-US" sz="800">
                <a:solidFill>
                  <a:srgbClr val="7F7F7F"/>
                </a:solidFill>
              </a:rPr>
              <a:t>de NO de Nicox </a:t>
            </a:r>
            <a:r>
              <a:rPr lang="en-US" sz="800" err="1">
                <a:solidFill>
                  <a:srgbClr val="7F7F7F"/>
                </a:solidFill>
              </a:rPr>
              <a:t>commercialisé</a:t>
            </a:r>
            <a:r>
              <a:rPr lang="en-US" sz="800">
                <a:solidFill>
                  <a:srgbClr val="7F7F7F"/>
                </a:solidFill>
              </a:rPr>
              <a:t>, le </a:t>
            </a:r>
            <a:r>
              <a:rPr kumimoji="0" lang="en-US" sz="800" b="0" i="0" u="none" strike="noStrike" kern="0" cap="none" spc="0" normalizeH="0" baseline="0" noProof="0">
                <a:ln>
                  <a:noFill/>
                </a:ln>
                <a:solidFill>
                  <a:srgbClr val="7F7F7F"/>
                </a:solidFill>
                <a:effectLst/>
                <a:uLnTx/>
                <a:uFillTx/>
                <a:latin typeface="Arial"/>
                <a:ea typeface="Arial"/>
                <a:cs typeface="Arial"/>
                <a:sym typeface="Arial"/>
              </a:rPr>
              <a:t>latanoprostène bunod</a:t>
            </a:r>
            <a:endParaRPr kumimoji="0" sz="800" b="0" i="0" u="none" strike="noStrike" kern="0" cap="none" spc="0" normalizeH="0" baseline="0" noProof="0">
              <a:ln>
                <a:noFill/>
              </a:ln>
              <a:solidFill>
                <a:srgbClr val="7F7F7F"/>
              </a:solidFill>
              <a:effectLst/>
              <a:uLnTx/>
              <a:uFillTx/>
              <a:latin typeface="Arial"/>
              <a:ea typeface="Arial"/>
              <a:cs typeface="Arial"/>
              <a:sym typeface="Arial"/>
            </a:endParaRPr>
          </a:p>
          <a:p>
            <a:pPr marL="228600" marR="0" lvl="0" indent="-228600" algn="l" defTabSz="914400" rtl="0" eaLnBrk="1" fontAlgn="auto" latinLnBrk="0" hangingPunct="1">
              <a:lnSpc>
                <a:spcPct val="100000"/>
              </a:lnSpc>
              <a:spcBef>
                <a:spcPts val="0"/>
              </a:spcBef>
              <a:spcAft>
                <a:spcPts val="0"/>
              </a:spcAft>
              <a:buClr>
                <a:srgbClr val="7F7F7F"/>
              </a:buClr>
              <a:buSzPts val="800"/>
              <a:buFont typeface="Arial"/>
              <a:buAutoNum type="arabicPeriod"/>
              <a:tabLst/>
              <a:defRPr/>
            </a:pPr>
            <a:r>
              <a:rPr kumimoji="0" lang="en-US" sz="800" b="0" i="0" u="none" strike="noStrike" kern="0" cap="none" spc="0" normalizeH="0" baseline="0" noProof="0">
                <a:ln>
                  <a:noFill/>
                </a:ln>
                <a:solidFill>
                  <a:srgbClr val="7F7F7F"/>
                </a:solidFill>
                <a:effectLst/>
                <a:uLnTx/>
                <a:uFillTx/>
                <a:latin typeface="Arial"/>
                <a:ea typeface="Arial"/>
                <a:cs typeface="Arial"/>
                <a:sym typeface="Arial"/>
              </a:rPr>
              <a:t>Bastia et al. J </a:t>
            </a:r>
            <a:r>
              <a:rPr kumimoji="0" lang="en-US" sz="800" b="0" i="0" u="none" strike="noStrike" kern="0" cap="none" spc="0" normalizeH="0" baseline="0" noProof="0" err="1">
                <a:ln>
                  <a:noFill/>
                </a:ln>
                <a:solidFill>
                  <a:srgbClr val="7F7F7F"/>
                </a:solidFill>
                <a:effectLst/>
                <a:uLnTx/>
                <a:uFillTx/>
                <a:latin typeface="Arial"/>
                <a:ea typeface="Arial"/>
                <a:cs typeface="Arial"/>
                <a:sym typeface="Arial"/>
              </a:rPr>
              <a:t>Ocul</a:t>
            </a:r>
            <a:r>
              <a:rPr kumimoji="0" lang="en-US" sz="800" b="0" i="0" u="none" strike="noStrike" kern="0" cap="none" spc="0" normalizeH="0" baseline="0" noProof="0">
                <a:ln>
                  <a:noFill/>
                </a:ln>
                <a:solidFill>
                  <a:srgbClr val="7F7F7F"/>
                </a:solidFill>
                <a:effectLst/>
                <a:uLnTx/>
                <a:uFillTx/>
                <a:latin typeface="Arial"/>
                <a:ea typeface="Arial"/>
                <a:cs typeface="Arial"/>
                <a:sym typeface="Arial"/>
              </a:rPr>
              <a:t> </a:t>
            </a:r>
            <a:r>
              <a:rPr kumimoji="0" lang="en-US" sz="800" b="0" i="0" u="none" strike="noStrike" kern="0" cap="none" spc="0" normalizeH="0" baseline="0" noProof="0" err="1">
                <a:ln>
                  <a:noFill/>
                </a:ln>
                <a:solidFill>
                  <a:srgbClr val="7F7F7F"/>
                </a:solidFill>
                <a:effectLst/>
                <a:uLnTx/>
                <a:uFillTx/>
                <a:latin typeface="Arial"/>
                <a:ea typeface="Arial"/>
                <a:cs typeface="Arial"/>
                <a:sym typeface="Arial"/>
              </a:rPr>
              <a:t>Pharmacol</a:t>
            </a:r>
            <a:r>
              <a:rPr kumimoji="0" lang="en-US" sz="800" b="0" i="0" u="none" strike="noStrike" kern="0" cap="none" spc="0" normalizeH="0" baseline="0" noProof="0">
                <a:ln>
                  <a:noFill/>
                </a:ln>
                <a:solidFill>
                  <a:srgbClr val="7F7F7F"/>
                </a:solidFill>
                <a:effectLst/>
                <a:uLnTx/>
                <a:uFillTx/>
                <a:latin typeface="Arial"/>
                <a:ea typeface="Arial"/>
                <a:cs typeface="Arial"/>
                <a:sym typeface="Arial"/>
              </a:rPr>
              <a:t> </a:t>
            </a:r>
            <a:r>
              <a:rPr kumimoji="0" lang="en-US" sz="800" b="0" i="0" u="none" strike="noStrike" kern="0" cap="none" spc="0" normalizeH="0" baseline="0" noProof="0" err="1">
                <a:ln>
                  <a:noFill/>
                </a:ln>
                <a:solidFill>
                  <a:srgbClr val="7F7F7F"/>
                </a:solidFill>
                <a:effectLst/>
                <a:uLnTx/>
                <a:uFillTx/>
                <a:latin typeface="Arial"/>
                <a:ea typeface="Arial"/>
                <a:cs typeface="Arial"/>
                <a:sym typeface="Arial"/>
              </a:rPr>
              <a:t>Ther</a:t>
            </a:r>
            <a:r>
              <a:rPr kumimoji="0" lang="en-US" sz="800" b="0" i="0" u="none" strike="noStrike" kern="0" cap="none" spc="0" normalizeH="0" baseline="0" noProof="0">
                <a:ln>
                  <a:noFill/>
                </a:ln>
                <a:solidFill>
                  <a:srgbClr val="7F7F7F"/>
                </a:solidFill>
                <a:effectLst/>
                <a:uLnTx/>
                <a:uFillTx/>
                <a:latin typeface="Arial"/>
                <a:ea typeface="Arial"/>
                <a:cs typeface="Arial"/>
                <a:sym typeface="Arial"/>
              </a:rPr>
              <a:t>. 2022, 38: 496-504</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7F7F7F"/>
              </a:buClr>
              <a:buSzPts val="800"/>
              <a:buFont typeface="Arial"/>
              <a:buNone/>
              <a:tabLst/>
              <a:defRPr/>
            </a:pPr>
            <a:endParaRPr kumimoji="0" sz="800" b="0" i="0" u="none" strike="sngStrike" kern="0" cap="none" spc="0" normalizeH="0" baseline="0" noProof="0">
              <a:ln>
                <a:noFill/>
              </a:ln>
              <a:solidFill>
                <a:srgbClr val="7F7F7F"/>
              </a:solidFill>
              <a:effectLst/>
              <a:uLnTx/>
              <a:uFillTx/>
              <a:latin typeface="Arial"/>
              <a:ea typeface="Arial"/>
              <a:cs typeface="Arial"/>
              <a:sym typeface="Arial"/>
            </a:endParaRPr>
          </a:p>
          <a:p>
            <a:pPr marL="0" marR="0" lvl="0" indent="0" algn="l" defTabSz="914400" rtl="0" eaLnBrk="1" fontAlgn="auto" latinLnBrk="0" hangingPunct="1">
              <a:lnSpc>
                <a:spcPct val="250000"/>
              </a:lnSpc>
              <a:spcBef>
                <a:spcPts val="0"/>
              </a:spcBef>
              <a:spcAft>
                <a:spcPts val="0"/>
              </a:spcAft>
              <a:buClr>
                <a:srgbClr val="7F7F7F"/>
              </a:buClr>
              <a:buSzPts val="800"/>
              <a:buFont typeface="Arial"/>
              <a:buNone/>
              <a:tabLst/>
              <a:defRPr/>
            </a:pPr>
            <a:endParaRPr kumimoji="0" sz="800" b="0" i="0" u="none" strike="noStrike" kern="0" cap="none" spc="0" normalizeH="0" baseline="0" noProof="0">
              <a:ln>
                <a:noFill/>
              </a:ln>
              <a:solidFill>
                <a:srgbClr val="7F7F7F"/>
              </a:solidFill>
              <a:effectLst/>
              <a:uLnTx/>
              <a:uFillTx/>
              <a:latin typeface="Arial"/>
              <a:ea typeface="Arial"/>
              <a:cs typeface="Arial"/>
              <a:sym typeface="Arial"/>
            </a:endParaRPr>
          </a:p>
        </p:txBody>
      </p:sp>
      <p:sp>
        <p:nvSpPr>
          <p:cNvPr id="546" name="Google Shape;546;p20"/>
          <p:cNvSpPr txBox="1"/>
          <p:nvPr/>
        </p:nvSpPr>
        <p:spPr>
          <a:xfrm>
            <a:off x="835200" y="873961"/>
            <a:ext cx="11518090" cy="707846"/>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fr-FR" sz="2000" b="1" i="0" u="none" strike="noStrike" kern="0" cap="none" spc="-70" normalizeH="0" baseline="0" noProof="0">
                <a:ln>
                  <a:noFill/>
                </a:ln>
                <a:solidFill>
                  <a:srgbClr val="F15D22"/>
                </a:solidFill>
                <a:effectLst/>
                <a:uLnTx/>
                <a:uFillTx/>
                <a:latin typeface="OblikW01-Light" panose="02000503000000020004" pitchFamily="50" charset="0"/>
                <a:cs typeface="Arial"/>
                <a:sym typeface="Arial"/>
              </a:rPr>
              <a:t>Des modèles non cliniques de lésions du nerf optique et de la rétine démontrent également des effets sur la rétine potentiellement bénéfiques</a:t>
            </a:r>
            <a:r>
              <a:rPr kumimoji="0" lang="en-US" sz="2000" b="1" i="0" u="none" strike="noStrike" kern="0" cap="none" spc="-70" normalizeH="0" baseline="30000" noProof="0">
                <a:ln>
                  <a:noFill/>
                </a:ln>
                <a:solidFill>
                  <a:srgbClr val="F15D22"/>
                </a:solidFill>
                <a:effectLst/>
                <a:uLnTx/>
                <a:uFillTx/>
                <a:latin typeface="OblikW01-Light" panose="02000503000000020004" pitchFamily="50" charset="0"/>
                <a:cs typeface="Arial"/>
                <a:sym typeface="Arial"/>
              </a:rPr>
              <a:t>2</a:t>
            </a:r>
            <a:endParaRPr kumimoji="0" sz="1400" b="1" i="0" u="none" strike="noStrike" kern="0" cap="none" spc="-70" normalizeH="0" baseline="0" noProof="0">
              <a:ln>
                <a:noFill/>
              </a:ln>
              <a:solidFill>
                <a:srgbClr val="000000"/>
              </a:solidFill>
              <a:effectLst/>
              <a:uLnTx/>
              <a:uFillTx/>
              <a:latin typeface="OblikW01-Light" panose="02000503000000020004" pitchFamily="50" charset="0"/>
              <a:cs typeface="Arial"/>
              <a:sym typeface="Arial"/>
            </a:endParaRPr>
          </a:p>
        </p:txBody>
      </p:sp>
    </p:spTree>
    <p:extLst>
      <p:ext uri="{BB962C8B-B14F-4D97-AF65-F5344CB8AC3E}">
        <p14:creationId xmlns:p14="http://schemas.microsoft.com/office/powerpoint/2010/main" val="40961851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551"/>
        <p:cNvGrpSpPr/>
        <p:nvPr/>
      </p:nvGrpSpPr>
      <p:grpSpPr>
        <a:xfrm>
          <a:off x="0" y="0"/>
          <a:ext cx="0" cy="0"/>
          <a:chOff x="0" y="0"/>
          <a:chExt cx="0" cy="0"/>
        </a:xfrm>
      </p:grpSpPr>
      <p:grpSp>
        <p:nvGrpSpPr>
          <p:cNvPr id="553" name="Google Shape;553;p21"/>
          <p:cNvGrpSpPr/>
          <p:nvPr/>
        </p:nvGrpSpPr>
        <p:grpSpPr>
          <a:xfrm>
            <a:off x="897442" y="2132539"/>
            <a:ext cx="10965797" cy="3945524"/>
            <a:chOff x="724672" y="2004126"/>
            <a:chExt cx="10028674" cy="3280543"/>
          </a:xfrm>
        </p:grpSpPr>
        <p:sp>
          <p:nvSpPr>
            <p:cNvPr id="554" name="Google Shape;554;p21"/>
            <p:cNvSpPr/>
            <p:nvPr/>
          </p:nvSpPr>
          <p:spPr>
            <a:xfrm>
              <a:off x="724672" y="2004303"/>
              <a:ext cx="4869701" cy="3280366"/>
            </a:xfrm>
            <a:prstGeom prst="roundRect">
              <a:avLst>
                <a:gd name="adj" fmla="val 0"/>
              </a:avLst>
            </a:prstGeom>
            <a:gradFill>
              <a:gsLst>
                <a:gs pos="0">
                  <a:srgbClr val="00539B"/>
                </a:gs>
                <a:gs pos="100000">
                  <a:srgbClr val="003464"/>
                </a:gs>
              </a:gsLst>
              <a:lin ang="0" scaled="0"/>
            </a:gradFill>
            <a:ln>
              <a:noFill/>
            </a:ln>
            <a:effectLst>
              <a:outerShdw blurRad="190500" dist="50800" dir="5400000" algn="ctr" rotWithShape="0">
                <a:srgbClr val="190F52">
                  <a:alpha val="10980"/>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800" b="0" i="0" u="none" strike="noStrike" kern="0" cap="none" spc="0" normalizeH="0" baseline="0" noProof="0">
                <a:ln>
                  <a:noFill/>
                </a:ln>
                <a:solidFill>
                  <a:srgbClr val="000000"/>
                </a:solidFill>
                <a:effectLst/>
                <a:uLnTx/>
                <a:uFillTx/>
                <a:latin typeface="Roboto"/>
                <a:ea typeface="Roboto"/>
                <a:cs typeface="Roboto"/>
                <a:sym typeface="Roboto"/>
              </a:endParaRPr>
            </a:p>
          </p:txBody>
        </p:sp>
        <p:sp>
          <p:nvSpPr>
            <p:cNvPr id="555" name="Google Shape;555;p21"/>
            <p:cNvSpPr/>
            <p:nvPr/>
          </p:nvSpPr>
          <p:spPr>
            <a:xfrm>
              <a:off x="5883645" y="2004126"/>
              <a:ext cx="4869701" cy="3280366"/>
            </a:xfrm>
            <a:prstGeom prst="roundRect">
              <a:avLst>
                <a:gd name="adj" fmla="val 0"/>
              </a:avLst>
            </a:prstGeom>
            <a:gradFill>
              <a:gsLst>
                <a:gs pos="100000">
                  <a:srgbClr val="005CB0"/>
                </a:gs>
                <a:gs pos="0">
                  <a:srgbClr val="37A0FF"/>
                </a:gs>
              </a:gsLst>
              <a:lin ang="0" scaled="0"/>
            </a:gradFill>
            <a:ln>
              <a:noFill/>
            </a:ln>
            <a:effectLst>
              <a:outerShdw blurRad="190500" dist="50800" dir="5400000" algn="ctr" rotWithShape="0">
                <a:srgbClr val="190F52">
                  <a:alpha val="10980"/>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800" b="0" i="0" u="none" strike="noStrike" kern="0" cap="none" spc="0" normalizeH="0" baseline="0" noProof="0">
                <a:ln>
                  <a:noFill/>
                </a:ln>
                <a:solidFill>
                  <a:srgbClr val="000000"/>
                </a:solidFill>
                <a:effectLst/>
                <a:uLnTx/>
                <a:uFillTx/>
                <a:latin typeface="Roboto"/>
                <a:ea typeface="Roboto"/>
                <a:cs typeface="Roboto"/>
                <a:sym typeface="Roboto"/>
              </a:endParaRPr>
            </a:p>
          </p:txBody>
        </p:sp>
      </p:grpSp>
      <p:sp>
        <p:nvSpPr>
          <p:cNvPr id="556" name="Google Shape;556;p21"/>
          <p:cNvSpPr txBox="1">
            <a:spLocks noGrp="1"/>
          </p:cNvSpPr>
          <p:nvPr>
            <p:ph type="title"/>
          </p:nvPr>
        </p:nvSpPr>
        <p:spPr>
          <a:xfrm>
            <a:off x="622676" y="388620"/>
            <a:ext cx="11525160" cy="552450"/>
          </a:xfrm>
          <a:prstGeom prst="rect">
            <a:avLst/>
          </a:prstGeom>
          <a:noFill/>
          <a:ln>
            <a:noFill/>
          </a:ln>
        </p:spPr>
        <p:txBody>
          <a:bodyPr spcFirstLastPara="1" wrap="square" lIns="91425" tIns="45700" rIns="91425" bIns="45700" anchor="b" anchorCtr="0">
            <a:noAutofit/>
          </a:bodyPr>
          <a:lstStyle/>
          <a:p>
            <a:pPr lvl="0"/>
            <a:r>
              <a:rPr lang="en-US" err="1">
                <a:ea typeface="Arial"/>
                <a:sym typeface="Arial"/>
              </a:rPr>
              <a:t>Principaux</a:t>
            </a:r>
            <a:r>
              <a:rPr lang="en-US">
                <a:ea typeface="Arial"/>
                <a:sym typeface="Arial"/>
              </a:rPr>
              <a:t> résultats</a:t>
            </a:r>
            <a:r>
              <a:rPr lang="en-US" baseline="30000">
                <a:ea typeface="Arial"/>
              </a:rPr>
              <a:t>1,2,3</a:t>
            </a:r>
            <a:r>
              <a:rPr lang="en-US">
                <a:ea typeface="Arial"/>
                <a:sym typeface="Arial"/>
              </a:rPr>
              <a:t>positifs de </a:t>
            </a:r>
            <a:r>
              <a:rPr lang="en-US" err="1">
                <a:ea typeface="Arial"/>
                <a:sym typeface="Arial"/>
              </a:rPr>
              <a:t>l’étude</a:t>
            </a:r>
            <a:r>
              <a:rPr lang="en-US">
                <a:ea typeface="Arial"/>
                <a:sym typeface="Arial"/>
              </a:rPr>
              <a:t> Mont Blanc sur le NCX 470</a:t>
            </a:r>
            <a:endParaRPr/>
          </a:p>
        </p:txBody>
      </p:sp>
      <p:sp>
        <p:nvSpPr>
          <p:cNvPr id="557" name="Google Shape;557;p21"/>
          <p:cNvSpPr txBox="1">
            <a:spLocks noGrp="1"/>
          </p:cNvSpPr>
          <p:nvPr>
            <p:ph type="body" idx="3"/>
          </p:nvPr>
        </p:nvSpPr>
        <p:spPr>
          <a:xfrm>
            <a:off x="835200" y="1012023"/>
            <a:ext cx="11201400" cy="336906"/>
          </a:xfrm>
          <a:prstGeom prst="rect">
            <a:avLst/>
          </a:prstGeom>
          <a:noFill/>
          <a:ln>
            <a:noFill/>
          </a:ln>
        </p:spPr>
        <p:txBody>
          <a:bodyPr spcFirstLastPara="1" wrap="square" lIns="91425" tIns="45700" rIns="91425" bIns="45700" anchor="ctr" anchorCtr="0">
            <a:noAutofit/>
          </a:bodyPr>
          <a:lstStyle/>
          <a:p>
            <a:pPr marL="0" indent="0"/>
            <a:r>
              <a:rPr lang="fr-FR" b="1">
                <a:latin typeface="OblikW01-Light"/>
              </a:rPr>
              <a:t>Programme clinique de phase 3 destiné à appuyer les demandes d’autorisation de mise sur le marché prévues aux États-Unis et en Chine</a:t>
            </a:r>
            <a:endParaRPr b="1">
              <a:latin typeface="OblikW01-Light"/>
            </a:endParaRPr>
          </a:p>
        </p:txBody>
      </p:sp>
      <p:sp>
        <p:nvSpPr>
          <p:cNvPr id="558" name="Google Shape;558;p21"/>
          <p:cNvSpPr/>
          <p:nvPr/>
        </p:nvSpPr>
        <p:spPr>
          <a:xfrm>
            <a:off x="6602116" y="3136943"/>
            <a:ext cx="5117665" cy="2209795"/>
          </a:xfrm>
          <a:prstGeom prst="rect">
            <a:avLst/>
          </a:prstGeom>
          <a:noFill/>
          <a:ln>
            <a:noFill/>
          </a:ln>
        </p:spPr>
        <p:txBody>
          <a:bodyPr spcFirstLastPara="1" wrap="square" lIns="91425" tIns="45700" rIns="91425" bIns="45700" anchor="t" anchorCtr="0">
            <a:spAutoFit/>
          </a:bodyPr>
          <a:lstStyle/>
          <a:p>
            <a:pPr marL="9525" marR="0" lvl="1" indent="0" algn="l" defTabSz="914400" rtl="0" eaLnBrk="1" fontAlgn="auto" latinLnBrk="0" hangingPunct="1">
              <a:lnSpc>
                <a:spcPct val="120000"/>
              </a:lnSpc>
              <a:spcBef>
                <a:spcPts val="0"/>
              </a:spcBef>
              <a:spcAft>
                <a:spcPts val="0"/>
              </a:spcAft>
              <a:buClr>
                <a:srgbClr val="FFFFFF"/>
              </a:buClr>
              <a:buSzPts val="1600"/>
              <a:buFont typeface="Arial"/>
              <a:buNone/>
              <a:tabLst/>
              <a:defRPr/>
            </a:pPr>
            <a:r>
              <a:rPr kumimoji="0" lang="en-US" b="1" i="0" u="none" strike="noStrike" kern="0" cap="none" spc="0" normalizeH="0" baseline="0" noProof="0">
                <a:ln>
                  <a:noFill/>
                </a:ln>
                <a:solidFill>
                  <a:srgbClr val="FEFFFF"/>
                </a:solidFill>
                <a:effectLst/>
                <a:uLnTx/>
                <a:uFillTx/>
                <a:latin typeface="OblikW01-Light" panose="02000503000000020004" pitchFamily="50" charset="0"/>
                <a:cs typeface="Arial"/>
                <a:sym typeface="Arial"/>
              </a:rPr>
              <a:t>N=~670</a:t>
            </a:r>
            <a:endParaRPr kumimoji="0" b="1" i="0" u="none" strike="noStrike" kern="0" cap="none" spc="0" normalizeH="0" baseline="0" noProof="0">
              <a:ln>
                <a:noFill/>
              </a:ln>
              <a:solidFill>
                <a:srgbClr val="FEFFFF"/>
              </a:solidFill>
              <a:effectLst/>
              <a:uLnTx/>
              <a:uFillTx/>
              <a:latin typeface="OblikW01-Light" panose="02000503000000020004" pitchFamily="50" charset="0"/>
              <a:cs typeface="Arial"/>
              <a:sym typeface="Arial"/>
            </a:endParaRPr>
          </a:p>
          <a:p>
            <a:pPr marL="9525" marR="0" lvl="1" indent="0" algn="l" defTabSz="914400" rtl="0" eaLnBrk="1" fontAlgn="auto" latinLnBrk="0" hangingPunct="1">
              <a:lnSpc>
                <a:spcPct val="120000"/>
              </a:lnSpc>
              <a:spcBef>
                <a:spcPts val="600"/>
              </a:spcBef>
              <a:spcAft>
                <a:spcPts val="0"/>
              </a:spcAft>
              <a:buClr>
                <a:srgbClr val="FFFFFF"/>
              </a:buClr>
              <a:buSzPts val="1600"/>
              <a:buFont typeface="Arial"/>
              <a:buNone/>
              <a:tabLst/>
              <a:defRPr/>
            </a:pPr>
            <a:r>
              <a:rPr kumimoji="0" lang="en-US" b="1" i="0" u="none" strike="noStrike" kern="0" cap="none" spc="0" normalizeH="0" baseline="0" noProof="0">
                <a:ln>
                  <a:noFill/>
                </a:ln>
                <a:solidFill>
                  <a:srgbClr val="FEFFFF"/>
                </a:solidFill>
                <a:effectLst/>
                <a:uLnTx/>
                <a:uFillTx/>
                <a:latin typeface="OblikW01-Light" panose="02000503000000020004" pitchFamily="50" charset="0"/>
                <a:cs typeface="Arial"/>
                <a:sym typeface="Arial"/>
              </a:rPr>
              <a:t>~80 sites </a:t>
            </a:r>
            <a:r>
              <a:rPr kumimoji="0" lang="en-US" b="1" i="0" u="none" strike="noStrike" kern="0" cap="none" spc="0" normalizeH="0" baseline="0" noProof="0" err="1">
                <a:ln>
                  <a:noFill/>
                </a:ln>
                <a:solidFill>
                  <a:srgbClr val="FEFFFF"/>
                </a:solidFill>
                <a:effectLst/>
                <a:uLnTx/>
                <a:uFillTx/>
                <a:latin typeface="OblikW01-Light" panose="02000503000000020004" pitchFamily="50" charset="0"/>
                <a:cs typeface="Arial"/>
                <a:sym typeface="Arial"/>
              </a:rPr>
              <a:t>cliniques</a:t>
            </a:r>
            <a:r>
              <a:rPr kumimoji="0" lang="en-US" b="1" i="0" u="none" strike="noStrike" kern="0" cap="none" spc="0" normalizeH="0" baseline="0" noProof="0">
                <a:ln>
                  <a:noFill/>
                </a:ln>
                <a:solidFill>
                  <a:srgbClr val="FEFFFF"/>
                </a:solidFill>
                <a:effectLst/>
                <a:uLnTx/>
                <a:uFillTx/>
                <a:latin typeface="OblikW01-Light" panose="02000503000000020004" pitchFamily="50" charset="0"/>
                <a:cs typeface="Arial"/>
                <a:sym typeface="Arial"/>
              </a:rPr>
              <a:t> aux </a:t>
            </a:r>
            <a:r>
              <a:rPr kumimoji="0" lang="en-US" b="1" i="0" u="none" strike="noStrike" kern="0" cap="none" spc="0" normalizeH="0" baseline="0" noProof="0" err="1">
                <a:ln>
                  <a:noFill/>
                </a:ln>
                <a:solidFill>
                  <a:srgbClr val="FEFFFF"/>
                </a:solidFill>
                <a:effectLst/>
                <a:uLnTx/>
                <a:uFillTx/>
                <a:latin typeface="OblikW01-Light" panose="02000503000000020004" pitchFamily="50" charset="0"/>
                <a:cs typeface="Arial"/>
                <a:sym typeface="Arial"/>
              </a:rPr>
              <a:t>Etats</a:t>
            </a:r>
            <a:r>
              <a:rPr kumimoji="0" lang="en-US" b="1" i="0" u="none" strike="noStrike" kern="0" cap="none" spc="0" normalizeH="0" baseline="0" noProof="0">
                <a:ln>
                  <a:noFill/>
                </a:ln>
                <a:solidFill>
                  <a:srgbClr val="FEFFFF"/>
                </a:solidFill>
                <a:effectLst/>
                <a:uLnTx/>
                <a:uFillTx/>
                <a:latin typeface="OblikW01-Light" panose="02000503000000020004" pitchFamily="50" charset="0"/>
                <a:cs typeface="Arial"/>
                <a:sym typeface="Arial"/>
              </a:rPr>
              <a:t>-Unis et 1 </a:t>
            </a:r>
            <a:r>
              <a:rPr kumimoji="0" lang="en-US" b="1" i="0" u="none" strike="noStrike" kern="0" cap="none" spc="0" normalizeH="0" baseline="0" noProof="0" err="1">
                <a:ln>
                  <a:noFill/>
                </a:ln>
                <a:solidFill>
                  <a:srgbClr val="FEFFFF"/>
                </a:solidFill>
                <a:effectLst/>
                <a:uLnTx/>
                <a:uFillTx/>
                <a:latin typeface="OblikW01-Light" panose="02000503000000020004" pitchFamily="50" charset="0"/>
                <a:cs typeface="Arial"/>
                <a:sym typeface="Arial"/>
              </a:rPr>
              <a:t>en</a:t>
            </a:r>
            <a:r>
              <a:rPr kumimoji="0" lang="en-US" b="1" i="0" u="none" strike="noStrike" kern="0" cap="none" spc="0" normalizeH="0" baseline="0" noProof="0">
                <a:ln>
                  <a:noFill/>
                </a:ln>
                <a:solidFill>
                  <a:srgbClr val="FEFFFF"/>
                </a:solidFill>
                <a:effectLst/>
                <a:uLnTx/>
                <a:uFillTx/>
                <a:latin typeface="OblikW01-Light" panose="02000503000000020004" pitchFamily="50" charset="0"/>
                <a:cs typeface="Arial"/>
                <a:sym typeface="Arial"/>
              </a:rPr>
              <a:t> Chine</a:t>
            </a:r>
            <a:endParaRPr kumimoji="0" b="1" i="0" u="none" strike="noStrike" kern="0" cap="none" spc="0" normalizeH="0" baseline="0" noProof="0">
              <a:ln>
                <a:noFill/>
              </a:ln>
              <a:solidFill>
                <a:srgbClr val="FEFFFF"/>
              </a:solidFill>
              <a:effectLst/>
              <a:uLnTx/>
              <a:uFillTx/>
              <a:latin typeface="OblikW01-Light" panose="02000503000000020004" pitchFamily="50" charset="0"/>
              <a:cs typeface="Arial"/>
              <a:sym typeface="Arial"/>
            </a:endParaRPr>
          </a:p>
          <a:p>
            <a:pPr marL="9525" marR="0" lvl="1" indent="0" algn="l" defTabSz="914400" rtl="0" eaLnBrk="1" fontAlgn="auto" latinLnBrk="0" hangingPunct="1">
              <a:lnSpc>
                <a:spcPct val="120000"/>
              </a:lnSpc>
              <a:spcBef>
                <a:spcPts val="600"/>
              </a:spcBef>
              <a:spcAft>
                <a:spcPts val="0"/>
              </a:spcAft>
              <a:buClr>
                <a:srgbClr val="FFFFFF"/>
              </a:buClr>
              <a:buSzPts val="1600"/>
              <a:buFont typeface="Arial"/>
              <a:buNone/>
              <a:tabLst/>
              <a:defRPr/>
            </a:pPr>
            <a:r>
              <a:rPr kumimoji="0" lang="fr-FR" b="1" i="0" u="none" strike="noStrike" kern="0" cap="none" spc="0" normalizeH="0" baseline="0" noProof="0">
                <a:ln>
                  <a:noFill/>
                </a:ln>
                <a:solidFill>
                  <a:srgbClr val="FEFFFF"/>
                </a:solidFill>
                <a:effectLst/>
                <a:uLnTx/>
                <a:uFillTx/>
                <a:latin typeface="OblikW01-Light" panose="02000503000000020004" pitchFamily="50" charset="0"/>
                <a:cs typeface="Arial"/>
                <a:sym typeface="Arial"/>
              </a:rPr>
              <a:t>Comprend une étude de sécurité à long terme d’une durée de 12 mois </a:t>
            </a:r>
            <a:endParaRPr kumimoji="0" b="1" i="0" u="none" strike="noStrike" kern="0" cap="none" spc="0" normalizeH="0" baseline="0" noProof="0">
              <a:ln>
                <a:noFill/>
              </a:ln>
              <a:solidFill>
                <a:srgbClr val="FEFFFF"/>
              </a:solidFill>
              <a:effectLst/>
              <a:uLnTx/>
              <a:uFillTx/>
              <a:latin typeface="OblikW01-Light" panose="02000503000000020004" pitchFamily="50" charset="0"/>
              <a:cs typeface="Arial"/>
              <a:sym typeface="Arial"/>
            </a:endParaRPr>
          </a:p>
          <a:p>
            <a:pPr marL="9525" marR="0" lvl="1" indent="0" algn="l" defTabSz="914400" rtl="0" eaLnBrk="1" fontAlgn="auto" latinLnBrk="0" hangingPunct="1">
              <a:lnSpc>
                <a:spcPct val="120000"/>
              </a:lnSpc>
              <a:spcBef>
                <a:spcPts val="600"/>
              </a:spcBef>
              <a:spcAft>
                <a:spcPts val="0"/>
              </a:spcAft>
              <a:buClr>
                <a:srgbClr val="FFFFFF"/>
              </a:buClr>
              <a:buSzPts val="1600"/>
              <a:buFont typeface="Arial"/>
              <a:buNone/>
              <a:tabLst/>
              <a:defRPr/>
            </a:pPr>
            <a:r>
              <a:rPr kumimoji="0" lang="en-US" b="1" i="0" u="none" strike="noStrike" kern="0" cap="none" spc="0" normalizeH="0" baseline="0" noProof="0" err="1">
                <a:ln>
                  <a:noFill/>
                </a:ln>
                <a:solidFill>
                  <a:srgbClr val="FEFFFF"/>
                </a:solidFill>
                <a:effectLst/>
                <a:uLnTx/>
                <a:uFillTx/>
                <a:latin typeface="OblikW01-Light" panose="02000503000000020004" pitchFamily="50" charset="0"/>
                <a:cs typeface="Arial"/>
                <a:sym typeface="Arial"/>
              </a:rPr>
              <a:t>Menée</a:t>
            </a:r>
            <a:r>
              <a:rPr kumimoji="0" lang="en-US" b="1" i="0" u="none" strike="noStrike" kern="0" cap="none" spc="0" normalizeH="0" baseline="0" noProof="0">
                <a:ln>
                  <a:noFill/>
                </a:ln>
                <a:solidFill>
                  <a:srgbClr val="FEFFFF"/>
                </a:solidFill>
                <a:effectLst/>
                <a:uLnTx/>
                <a:uFillTx/>
                <a:latin typeface="OblikW01-Light" panose="02000503000000020004" pitchFamily="50" charset="0"/>
                <a:cs typeface="Arial"/>
                <a:sym typeface="Arial"/>
              </a:rPr>
              <a:t> </a:t>
            </a:r>
            <a:r>
              <a:rPr kumimoji="0" lang="en-US" b="1" i="0" u="none" strike="noStrike" kern="0" cap="none" spc="0" normalizeH="0" baseline="0" noProof="0" err="1">
                <a:ln>
                  <a:noFill/>
                </a:ln>
                <a:solidFill>
                  <a:srgbClr val="FEFFFF"/>
                </a:solidFill>
                <a:effectLst/>
                <a:uLnTx/>
                <a:uFillTx/>
                <a:latin typeface="OblikW01-Light" panose="02000503000000020004" pitchFamily="50" charset="0"/>
                <a:cs typeface="Arial"/>
                <a:sym typeface="Arial"/>
              </a:rPr>
              <a:t>conjointemement</a:t>
            </a:r>
            <a:r>
              <a:rPr kumimoji="0" lang="en-US" b="1" i="0" u="none" strike="noStrike" kern="0" cap="none" spc="0" normalizeH="0" baseline="0" noProof="0">
                <a:ln>
                  <a:noFill/>
                </a:ln>
                <a:solidFill>
                  <a:srgbClr val="FEFFFF"/>
                </a:solidFill>
                <a:effectLst/>
                <a:uLnTx/>
                <a:uFillTx/>
                <a:latin typeface="OblikW01-Light" panose="02000503000000020004" pitchFamily="50" charset="0"/>
                <a:cs typeface="Arial"/>
                <a:sym typeface="Arial"/>
              </a:rPr>
              <a:t> et </a:t>
            </a:r>
            <a:r>
              <a:rPr lang="en-US" b="1" err="1">
                <a:solidFill>
                  <a:srgbClr val="FEFFFF"/>
                </a:solidFill>
                <a:latin typeface="OblikW01-Light" panose="02000503000000020004" pitchFamily="50" charset="0"/>
              </a:rPr>
              <a:t>financée</a:t>
            </a:r>
            <a:r>
              <a:rPr lang="en-US" b="1">
                <a:solidFill>
                  <a:srgbClr val="FEFFFF"/>
                </a:solidFill>
                <a:latin typeface="OblikW01-Light" panose="02000503000000020004" pitchFamily="50" charset="0"/>
              </a:rPr>
              <a:t> pour </a:t>
            </a:r>
            <a:r>
              <a:rPr lang="en-US" b="1" err="1">
                <a:solidFill>
                  <a:srgbClr val="FEFFFF"/>
                </a:solidFill>
                <a:latin typeface="OblikW01-Light" panose="02000503000000020004" pitchFamily="50" charset="0"/>
              </a:rPr>
              <a:t>moitié</a:t>
            </a:r>
            <a:r>
              <a:rPr lang="en-US" b="1">
                <a:solidFill>
                  <a:srgbClr val="FEFFFF"/>
                </a:solidFill>
                <a:latin typeface="OblikW01-Light" panose="02000503000000020004" pitchFamily="50" charset="0"/>
              </a:rPr>
              <a:t> par </a:t>
            </a:r>
            <a:r>
              <a:rPr kumimoji="0" lang="en-US" b="1" i="0" u="none" strike="noStrike" kern="0" cap="none" spc="0" normalizeH="0" baseline="0" noProof="0">
                <a:ln>
                  <a:noFill/>
                </a:ln>
                <a:solidFill>
                  <a:srgbClr val="FEFFFF"/>
                </a:solidFill>
                <a:effectLst/>
                <a:uLnTx/>
                <a:uFillTx/>
                <a:latin typeface="OblikW01-Light" panose="02000503000000020004" pitchFamily="50" charset="0"/>
                <a:cs typeface="Arial"/>
                <a:sym typeface="Arial"/>
              </a:rPr>
              <a:t>le </a:t>
            </a:r>
            <a:r>
              <a:rPr kumimoji="0" lang="en-US" b="1" i="0" u="none" strike="noStrike" kern="0" cap="none" spc="0" normalizeH="0" baseline="0" noProof="0" err="1">
                <a:ln>
                  <a:noFill/>
                </a:ln>
                <a:solidFill>
                  <a:srgbClr val="FEFFFF"/>
                </a:solidFill>
                <a:effectLst/>
                <a:uLnTx/>
                <a:uFillTx/>
                <a:latin typeface="OblikW01-Light" panose="02000503000000020004" pitchFamily="50" charset="0"/>
                <a:cs typeface="Arial"/>
                <a:sym typeface="Arial"/>
              </a:rPr>
              <a:t>partenaire</a:t>
            </a:r>
            <a:r>
              <a:rPr kumimoji="0" lang="en-US" b="1" i="0" u="none" strike="noStrike" kern="0" cap="none" spc="0" normalizeH="0" baseline="0" noProof="0">
                <a:ln>
                  <a:noFill/>
                </a:ln>
                <a:solidFill>
                  <a:srgbClr val="FEFFFF"/>
                </a:solidFill>
                <a:effectLst/>
                <a:uLnTx/>
                <a:uFillTx/>
                <a:latin typeface="OblikW01-Light" panose="02000503000000020004" pitchFamily="50" charset="0"/>
                <a:cs typeface="Arial"/>
                <a:sym typeface="Arial"/>
              </a:rPr>
              <a:t> chinois Ocumension Therapeutics</a:t>
            </a:r>
            <a:endParaRPr kumimoji="0" b="1" i="0" u="none" strike="noStrike" kern="0" cap="none" spc="0" normalizeH="0" baseline="0" noProof="0">
              <a:ln>
                <a:noFill/>
              </a:ln>
              <a:solidFill>
                <a:srgbClr val="FEFFFF"/>
              </a:solidFill>
              <a:effectLst/>
              <a:uLnTx/>
              <a:uFillTx/>
              <a:latin typeface="OblikW01-Light" panose="02000503000000020004" pitchFamily="50" charset="0"/>
              <a:cs typeface="Arial"/>
              <a:sym typeface="Arial"/>
            </a:endParaRPr>
          </a:p>
          <a:p>
            <a:pPr marL="9525" marR="0" lvl="1" indent="0" algn="l" defTabSz="914400" rtl="0" eaLnBrk="1" fontAlgn="auto" latinLnBrk="0" hangingPunct="1">
              <a:lnSpc>
                <a:spcPct val="120000"/>
              </a:lnSpc>
              <a:spcBef>
                <a:spcPts val="600"/>
              </a:spcBef>
              <a:spcAft>
                <a:spcPts val="0"/>
              </a:spcAft>
              <a:buClr>
                <a:srgbClr val="FFFFFF"/>
              </a:buClr>
              <a:buSzPts val="1600"/>
              <a:buFont typeface="Arial"/>
              <a:buNone/>
              <a:tabLst/>
              <a:defRPr/>
            </a:pPr>
            <a:r>
              <a:rPr kumimoji="0" lang="en-US" b="1" i="0" u="none" strike="noStrike" kern="0" cap="none" spc="0" normalizeH="0" baseline="0" noProof="0" err="1">
                <a:ln>
                  <a:noFill/>
                </a:ln>
                <a:solidFill>
                  <a:srgbClr val="FEFFFF"/>
                </a:solidFill>
                <a:effectLst/>
                <a:uLnTx/>
                <a:uFillTx/>
                <a:latin typeface="OblikW01-Light" panose="02000503000000020004" pitchFamily="50" charset="0"/>
                <a:cs typeface="Arial"/>
                <a:sym typeface="Arial"/>
              </a:rPr>
              <a:t>Principaux</a:t>
            </a:r>
            <a:r>
              <a:rPr kumimoji="0" lang="en-US" b="1" i="0" u="none" strike="noStrike" kern="0" cap="none" spc="0" normalizeH="0" baseline="0" noProof="0">
                <a:ln>
                  <a:noFill/>
                </a:ln>
                <a:solidFill>
                  <a:srgbClr val="FEFFFF"/>
                </a:solidFill>
                <a:effectLst/>
                <a:uLnTx/>
                <a:uFillTx/>
                <a:latin typeface="OblikW01-Light" panose="02000503000000020004" pitchFamily="50" charset="0"/>
                <a:cs typeface="Arial"/>
                <a:sym typeface="Arial"/>
              </a:rPr>
              <a:t> </a:t>
            </a:r>
            <a:r>
              <a:rPr kumimoji="0" lang="en-US" b="1" i="0" u="none" strike="noStrike" kern="0" cap="none" spc="0" normalizeH="0" baseline="0" noProof="0" err="1">
                <a:ln>
                  <a:noFill/>
                </a:ln>
                <a:solidFill>
                  <a:srgbClr val="FEFFFF"/>
                </a:solidFill>
                <a:effectLst/>
                <a:uLnTx/>
                <a:uFillTx/>
                <a:latin typeface="OblikW01-Light" panose="02000503000000020004" pitchFamily="50" charset="0"/>
                <a:cs typeface="Arial"/>
                <a:sym typeface="Arial"/>
              </a:rPr>
              <a:t>résultats</a:t>
            </a:r>
            <a:r>
              <a:rPr kumimoji="0" lang="en-US" b="1" i="0" u="none" strike="noStrike" kern="0" cap="none" spc="0" normalizeH="0" baseline="0" noProof="0">
                <a:ln>
                  <a:noFill/>
                </a:ln>
                <a:solidFill>
                  <a:srgbClr val="FEFFFF"/>
                </a:solidFill>
                <a:effectLst/>
                <a:uLnTx/>
                <a:uFillTx/>
                <a:latin typeface="OblikW01-Light" panose="02000503000000020004" pitchFamily="50" charset="0"/>
                <a:cs typeface="Arial"/>
                <a:sym typeface="Arial"/>
              </a:rPr>
              <a:t> </a:t>
            </a:r>
            <a:r>
              <a:rPr kumimoji="0" lang="en-US" b="1" i="0" u="none" strike="noStrike" kern="0" cap="none" spc="0" normalizeH="0" baseline="0" noProof="0" err="1">
                <a:ln>
                  <a:noFill/>
                </a:ln>
                <a:solidFill>
                  <a:srgbClr val="FEFFFF"/>
                </a:solidFill>
                <a:effectLst/>
                <a:uLnTx/>
                <a:uFillTx/>
                <a:latin typeface="OblikW01-Light" panose="02000503000000020004" pitchFamily="50" charset="0"/>
                <a:cs typeface="Arial"/>
                <a:sym typeface="Arial"/>
              </a:rPr>
              <a:t>attendus</a:t>
            </a:r>
            <a:r>
              <a:rPr kumimoji="0" lang="en-US" b="1" i="0" u="none" strike="noStrike" kern="0" cap="none" spc="0" normalizeH="0" baseline="0" noProof="0">
                <a:ln>
                  <a:noFill/>
                </a:ln>
                <a:solidFill>
                  <a:srgbClr val="FEFFFF"/>
                </a:solidFill>
                <a:effectLst/>
                <a:uLnTx/>
                <a:uFillTx/>
                <a:latin typeface="OblikW01-Light" panose="02000503000000020004" pitchFamily="50" charset="0"/>
                <a:cs typeface="Arial"/>
                <a:sym typeface="Arial"/>
              </a:rPr>
              <a:t> au 2</a:t>
            </a:r>
            <a:r>
              <a:rPr kumimoji="0" lang="en-US" b="1" i="0" u="none" strike="noStrike" kern="0" cap="none" spc="0" normalizeH="0" baseline="30000" noProof="0">
                <a:ln>
                  <a:noFill/>
                </a:ln>
                <a:solidFill>
                  <a:srgbClr val="FEFFFF"/>
                </a:solidFill>
                <a:effectLst/>
                <a:uLnTx/>
                <a:uFillTx/>
                <a:latin typeface="OblikW01-Light" panose="02000503000000020004" pitchFamily="50" charset="0"/>
                <a:cs typeface="Arial"/>
                <a:sym typeface="Arial"/>
              </a:rPr>
              <a:t>ème</a:t>
            </a:r>
            <a:r>
              <a:rPr kumimoji="0" lang="en-US" b="1" i="0" u="none" strike="noStrike" kern="0" cap="none" spc="0" normalizeH="0" baseline="0" noProof="0">
                <a:ln>
                  <a:noFill/>
                </a:ln>
                <a:solidFill>
                  <a:srgbClr val="FEFFFF"/>
                </a:solidFill>
                <a:effectLst/>
                <a:uLnTx/>
                <a:uFillTx/>
                <a:latin typeface="OblikW01-Light" panose="02000503000000020004" pitchFamily="50" charset="0"/>
                <a:cs typeface="Arial"/>
                <a:sym typeface="Arial"/>
              </a:rPr>
              <a:t> </a:t>
            </a:r>
            <a:r>
              <a:rPr kumimoji="0" lang="en-US" b="1" i="0" u="none" strike="noStrike" kern="0" cap="none" spc="0" normalizeH="0" baseline="0" noProof="0" err="1">
                <a:ln>
                  <a:noFill/>
                </a:ln>
                <a:solidFill>
                  <a:srgbClr val="FEFFFF"/>
                </a:solidFill>
                <a:effectLst/>
                <a:uLnTx/>
                <a:uFillTx/>
                <a:latin typeface="OblikW01-Light" panose="02000503000000020004" pitchFamily="50" charset="0"/>
                <a:cs typeface="Arial"/>
                <a:sym typeface="Arial"/>
              </a:rPr>
              <a:t>semestre</a:t>
            </a:r>
            <a:r>
              <a:rPr kumimoji="0" lang="en-US" b="1" i="0" u="none" strike="noStrike" kern="0" cap="none" spc="0" normalizeH="0" baseline="0" noProof="0">
                <a:ln>
                  <a:noFill/>
                </a:ln>
                <a:solidFill>
                  <a:srgbClr val="FEFFFF"/>
                </a:solidFill>
                <a:effectLst/>
                <a:uLnTx/>
                <a:uFillTx/>
                <a:latin typeface="OblikW01-Light" panose="02000503000000020004" pitchFamily="50" charset="0"/>
                <a:cs typeface="Arial"/>
                <a:sym typeface="Arial"/>
              </a:rPr>
              <a:t> 2025</a:t>
            </a:r>
            <a:endParaRPr kumimoji="0" b="1" i="0" u="none" strike="sngStrike" kern="0" cap="none" spc="0" normalizeH="0" baseline="30000" noProof="0">
              <a:ln>
                <a:noFill/>
              </a:ln>
              <a:solidFill>
                <a:srgbClr val="FEFFFF"/>
              </a:solidFill>
              <a:effectLst/>
              <a:uLnTx/>
              <a:uFillTx/>
              <a:latin typeface="OblikW01-Light" panose="02000503000000020004" pitchFamily="50" charset="0"/>
              <a:cs typeface="Arial"/>
              <a:sym typeface="Arial"/>
            </a:endParaRPr>
          </a:p>
        </p:txBody>
      </p:sp>
      <p:sp>
        <p:nvSpPr>
          <p:cNvPr id="559" name="Google Shape;559;p21"/>
          <p:cNvSpPr txBox="1"/>
          <p:nvPr/>
        </p:nvSpPr>
        <p:spPr>
          <a:xfrm>
            <a:off x="835200" y="1468241"/>
            <a:ext cx="11129673" cy="683224"/>
          </a:xfrm>
          <a:prstGeom prst="rect">
            <a:avLst/>
          </a:prstGeom>
          <a:solidFill>
            <a:schemeClr val="lt2"/>
          </a:solidFill>
          <a:ln>
            <a:noFill/>
          </a:ln>
        </p:spPr>
        <p:txBody>
          <a:bodyPr spcFirstLastPara="1" wrap="square" lIns="91425" tIns="45700" rIns="91425" bIns="45700" anchor="ctr" anchorCtr="0">
            <a:spAutoFit/>
          </a:bodyPr>
          <a:lstStyle/>
          <a:p>
            <a:pPr>
              <a:lnSpc>
                <a:spcPct val="120000"/>
              </a:lnSpc>
              <a:buClr>
                <a:srgbClr val="002060"/>
              </a:buClr>
              <a:buSzPts val="1600"/>
              <a:defRPr/>
            </a:pPr>
            <a:r>
              <a:rPr lang="fr-FR" sz="1600" b="1">
                <a:solidFill>
                  <a:srgbClr val="002060"/>
                </a:solidFill>
                <a:latin typeface="OblikW01-Light" panose="02000503000000020004" pitchFamily="50" charset="0"/>
              </a:rPr>
              <a:t>Etude conçue pour démontrer la sécurité et l'efficacité du NCX 470 0,1 % par rapport au </a:t>
            </a:r>
            <a:r>
              <a:rPr lang="fr-FR" sz="1600" b="1" err="1">
                <a:solidFill>
                  <a:srgbClr val="002060"/>
                </a:solidFill>
                <a:latin typeface="OblikW01-Light" panose="02000503000000020004" pitchFamily="50" charset="0"/>
              </a:rPr>
              <a:t>latanoprost</a:t>
            </a:r>
            <a:r>
              <a:rPr lang="fr-FR" sz="1600" b="1">
                <a:solidFill>
                  <a:srgbClr val="002060"/>
                </a:solidFill>
                <a:latin typeface="OblikW01-Light" panose="02000503000000020004" pitchFamily="50" charset="0"/>
              </a:rPr>
              <a:t> 0,005 %, en mesurant la réduction de la PIO par rapport à la valeur de base relevée lors de temps de mesures prédéfinis</a:t>
            </a:r>
            <a:endParaRPr sz="1600" b="1">
              <a:solidFill>
                <a:srgbClr val="002060"/>
              </a:solidFill>
              <a:latin typeface="OblikW01-Light" panose="02000503000000020004" pitchFamily="50" charset="0"/>
            </a:endParaRPr>
          </a:p>
        </p:txBody>
      </p:sp>
      <p:sp>
        <p:nvSpPr>
          <p:cNvPr id="560" name="Google Shape;560;p21"/>
          <p:cNvSpPr/>
          <p:nvPr/>
        </p:nvSpPr>
        <p:spPr>
          <a:xfrm>
            <a:off x="1046515" y="2305912"/>
            <a:ext cx="5009506" cy="711308"/>
          </a:xfrm>
          <a:prstGeom prst="roundRect">
            <a:avLst>
              <a:gd name="adj" fmla="val 0"/>
            </a:avLst>
          </a:prstGeom>
          <a:solidFill>
            <a:srgbClr val="FFFFFF"/>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561" name="Google Shape;561;p21"/>
          <p:cNvSpPr/>
          <p:nvPr/>
        </p:nvSpPr>
        <p:spPr>
          <a:xfrm>
            <a:off x="864560" y="2303032"/>
            <a:ext cx="5025292" cy="701731"/>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10000"/>
              </a:lnSpc>
              <a:spcBef>
                <a:spcPts val="0"/>
              </a:spcBef>
              <a:spcAft>
                <a:spcPts val="0"/>
              </a:spcAft>
              <a:buClr>
                <a:srgbClr val="00539B"/>
              </a:buClr>
              <a:buSzPts val="1800"/>
              <a:buFont typeface="Arial"/>
              <a:buNone/>
              <a:tabLst/>
              <a:defRPr/>
            </a:pPr>
            <a:r>
              <a:rPr kumimoji="0" lang="en-US" sz="1800" b="0" i="0" u="none" strike="noStrike" kern="0" cap="none" spc="0" normalizeH="0" baseline="0" noProof="0">
                <a:ln>
                  <a:noFill/>
                </a:ln>
                <a:solidFill>
                  <a:srgbClr val="00539B"/>
                </a:solidFill>
                <a:effectLst/>
                <a:uLnTx/>
                <a:uFillTx/>
                <a:latin typeface="OblikW01-Bold" panose="02000503000000020004" pitchFamily="50" charset="0"/>
                <a:cs typeface="Arial"/>
                <a:sym typeface="Arial"/>
              </a:rPr>
              <a:t>MONT BLANC: Objectif </a:t>
            </a:r>
            <a:r>
              <a:rPr kumimoji="0" lang="fr-FR" sz="1800" b="0" i="0" u="none" strike="noStrike" kern="0" cap="none" spc="0" normalizeH="0" baseline="0" noProof="0">
                <a:ln>
                  <a:noFill/>
                </a:ln>
                <a:solidFill>
                  <a:srgbClr val="00539B"/>
                </a:solidFill>
                <a:effectLst/>
                <a:uLnTx/>
                <a:uFillTx/>
                <a:latin typeface="OblikW01-Bold" panose="02000503000000020004" pitchFamily="50" charset="0"/>
                <a:cs typeface="Arial"/>
                <a:sym typeface="Arial"/>
              </a:rPr>
              <a:t>primaire</a:t>
            </a:r>
          </a:p>
          <a:p>
            <a:pPr marL="0" marR="0" lvl="0" indent="0" algn="ctr" defTabSz="914400" rtl="0" eaLnBrk="1" fontAlgn="auto" latinLnBrk="0" hangingPunct="1">
              <a:lnSpc>
                <a:spcPct val="110000"/>
              </a:lnSpc>
              <a:spcBef>
                <a:spcPts val="0"/>
              </a:spcBef>
              <a:spcAft>
                <a:spcPts val="0"/>
              </a:spcAft>
              <a:buClr>
                <a:srgbClr val="00539B"/>
              </a:buClr>
              <a:buSzPts val="1800"/>
              <a:buFont typeface="Arial"/>
              <a:buNone/>
              <a:tabLst/>
              <a:defRPr/>
            </a:pPr>
            <a:r>
              <a:rPr kumimoji="0" lang="fr-FR" sz="1800" b="0" i="0" u="none" strike="noStrike" kern="0" cap="none" spc="0" normalizeH="0" baseline="0" noProof="0">
                <a:ln>
                  <a:noFill/>
                </a:ln>
                <a:solidFill>
                  <a:srgbClr val="00539B"/>
                </a:solidFill>
                <a:effectLst/>
                <a:uLnTx/>
                <a:uFillTx/>
                <a:latin typeface="OblikW01-Bold" panose="02000503000000020004" pitchFamily="50" charset="0"/>
                <a:cs typeface="Arial"/>
                <a:sym typeface="Arial"/>
              </a:rPr>
              <a:t>de non-infériorité atteint</a:t>
            </a:r>
            <a:endParaRPr kumimoji="0" sz="1800" b="0" i="0" u="none" strike="noStrike" kern="0" cap="none" spc="0" normalizeH="0" baseline="0" noProof="0">
              <a:ln>
                <a:noFill/>
              </a:ln>
              <a:solidFill>
                <a:srgbClr val="00539B"/>
              </a:solidFill>
              <a:effectLst/>
              <a:uLnTx/>
              <a:uFillTx/>
              <a:latin typeface="OblikW01-Bold" panose="02000503000000020004" pitchFamily="50" charset="0"/>
              <a:cs typeface="Arial"/>
              <a:sym typeface="Arial"/>
            </a:endParaRPr>
          </a:p>
        </p:txBody>
      </p:sp>
      <p:sp>
        <p:nvSpPr>
          <p:cNvPr id="562" name="Google Shape;562;p21"/>
          <p:cNvSpPr/>
          <p:nvPr/>
        </p:nvSpPr>
        <p:spPr>
          <a:xfrm>
            <a:off x="938181" y="3113837"/>
            <a:ext cx="5009506" cy="2985392"/>
          </a:xfrm>
          <a:prstGeom prst="rect">
            <a:avLst/>
          </a:prstGeom>
          <a:noFill/>
          <a:ln>
            <a:noFill/>
          </a:ln>
        </p:spPr>
        <p:txBody>
          <a:bodyPr spcFirstLastPara="1" wrap="square" lIns="91425" tIns="45700" rIns="91425" bIns="45700" anchor="t" anchorCtr="0">
            <a:spAutoFit/>
          </a:bodyPr>
          <a:lstStyle/>
          <a:p>
            <a:pPr marL="9525" marR="0" lvl="1" indent="0" algn="l" defTabSz="914400" rtl="0" eaLnBrk="1" fontAlgn="auto" latinLnBrk="0" hangingPunct="1">
              <a:lnSpc>
                <a:spcPct val="120000"/>
              </a:lnSpc>
              <a:spcBef>
                <a:spcPts val="0"/>
              </a:spcBef>
              <a:spcAft>
                <a:spcPts val="0"/>
              </a:spcAft>
              <a:buClr>
                <a:srgbClr val="FFFFFF"/>
              </a:buClr>
              <a:buSzPts val="1600"/>
              <a:buFont typeface="Arial"/>
              <a:buNone/>
              <a:tabLst/>
              <a:defRPr/>
            </a:pPr>
            <a:r>
              <a:rPr kumimoji="0" lang="en-US" b="1" i="0" u="none" strike="noStrike" kern="0" cap="none" spc="0" normalizeH="0" baseline="0" noProof="0">
                <a:ln>
                  <a:noFill/>
                </a:ln>
                <a:solidFill>
                  <a:srgbClr val="FEFFFF"/>
                </a:solidFill>
                <a:effectLst/>
                <a:uLnTx/>
                <a:uFillTx/>
                <a:latin typeface="OblikW01-Light" panose="02000503000000020004" pitchFamily="50" charset="0"/>
                <a:cs typeface="Arial"/>
                <a:sym typeface="Arial"/>
              </a:rPr>
              <a:t>N=691 </a:t>
            </a:r>
            <a:endParaRPr kumimoji="0" b="1" i="0" u="none" strike="noStrike" kern="0" cap="none" spc="0" normalizeH="0" baseline="0" noProof="0">
              <a:ln>
                <a:noFill/>
              </a:ln>
              <a:solidFill>
                <a:srgbClr val="FEFFFF"/>
              </a:solidFill>
              <a:effectLst/>
              <a:uLnTx/>
              <a:uFillTx/>
              <a:latin typeface="OblikW01-Light" panose="02000503000000020004" pitchFamily="50" charset="0"/>
              <a:cs typeface="Arial"/>
              <a:sym typeface="Arial"/>
            </a:endParaRPr>
          </a:p>
          <a:p>
            <a:pPr marL="9525" marR="0" lvl="1" indent="0" algn="l" defTabSz="914400" rtl="0" eaLnBrk="1" fontAlgn="auto" latinLnBrk="0" hangingPunct="1">
              <a:lnSpc>
                <a:spcPct val="120000"/>
              </a:lnSpc>
              <a:spcBef>
                <a:spcPts val="600"/>
              </a:spcBef>
              <a:spcAft>
                <a:spcPts val="0"/>
              </a:spcAft>
              <a:buClr>
                <a:srgbClr val="FFFFFF"/>
              </a:buClr>
              <a:buSzPts val="1600"/>
              <a:buFont typeface="Arial"/>
              <a:buNone/>
              <a:tabLst/>
              <a:defRPr/>
            </a:pPr>
            <a:r>
              <a:rPr kumimoji="0" lang="en-US" b="1" i="0" u="none" strike="noStrike" kern="0" cap="none" spc="0" normalizeH="0" baseline="0" noProof="0">
                <a:ln>
                  <a:noFill/>
                </a:ln>
                <a:solidFill>
                  <a:srgbClr val="FEFFFF"/>
                </a:solidFill>
                <a:effectLst/>
                <a:uLnTx/>
                <a:uFillTx/>
                <a:latin typeface="OblikW01-Light" panose="02000503000000020004" pitchFamily="50" charset="0"/>
                <a:cs typeface="Arial"/>
                <a:sym typeface="Arial"/>
              </a:rPr>
              <a:t>56 sites </a:t>
            </a:r>
            <a:r>
              <a:rPr kumimoji="0" lang="en-US" b="1" i="0" u="none" strike="noStrike" kern="0" cap="none" spc="0" normalizeH="0" baseline="0" noProof="0" err="1">
                <a:ln>
                  <a:noFill/>
                </a:ln>
                <a:solidFill>
                  <a:srgbClr val="FEFFFF"/>
                </a:solidFill>
                <a:effectLst/>
                <a:uLnTx/>
                <a:uFillTx/>
                <a:latin typeface="OblikW01-Light" panose="02000503000000020004" pitchFamily="50" charset="0"/>
                <a:cs typeface="Arial"/>
                <a:sym typeface="Arial"/>
              </a:rPr>
              <a:t>cliniques</a:t>
            </a:r>
            <a:r>
              <a:rPr kumimoji="0" lang="en-US" b="1" i="0" u="none" strike="noStrike" kern="0" cap="none" spc="0" normalizeH="0" baseline="0" noProof="0">
                <a:ln>
                  <a:noFill/>
                </a:ln>
                <a:solidFill>
                  <a:srgbClr val="FEFFFF"/>
                </a:solidFill>
                <a:effectLst/>
                <a:uLnTx/>
                <a:uFillTx/>
                <a:latin typeface="OblikW01-Light" panose="02000503000000020004" pitchFamily="50" charset="0"/>
                <a:cs typeface="Arial"/>
                <a:sym typeface="Arial"/>
              </a:rPr>
              <a:t> aux </a:t>
            </a:r>
            <a:r>
              <a:rPr lang="en-US" b="1" err="1">
                <a:solidFill>
                  <a:srgbClr val="FEFFFF"/>
                </a:solidFill>
                <a:latin typeface="OblikW01-Light" panose="02000503000000020004" pitchFamily="50" charset="0"/>
              </a:rPr>
              <a:t>Etats</a:t>
            </a:r>
            <a:r>
              <a:rPr lang="en-US" b="1">
                <a:solidFill>
                  <a:srgbClr val="FEFFFF"/>
                </a:solidFill>
                <a:latin typeface="OblikW01-Light" panose="02000503000000020004" pitchFamily="50" charset="0"/>
              </a:rPr>
              <a:t>-Unis et 1 </a:t>
            </a:r>
            <a:r>
              <a:rPr lang="en-US" b="1" err="1">
                <a:solidFill>
                  <a:srgbClr val="FEFFFF"/>
                </a:solidFill>
                <a:latin typeface="OblikW01-Light" panose="02000503000000020004" pitchFamily="50" charset="0"/>
              </a:rPr>
              <a:t>en</a:t>
            </a:r>
            <a:r>
              <a:rPr lang="en-US" b="1">
                <a:solidFill>
                  <a:srgbClr val="FEFFFF"/>
                </a:solidFill>
                <a:latin typeface="OblikW01-Light" panose="02000503000000020004" pitchFamily="50" charset="0"/>
              </a:rPr>
              <a:t> </a:t>
            </a:r>
            <a:r>
              <a:rPr kumimoji="0" lang="en-US" b="1" i="0" u="none" strike="noStrike" kern="0" cap="none" spc="0" normalizeH="0" baseline="0" noProof="0">
                <a:ln>
                  <a:noFill/>
                </a:ln>
                <a:solidFill>
                  <a:srgbClr val="FEFFFF"/>
                </a:solidFill>
                <a:effectLst/>
                <a:uLnTx/>
                <a:uFillTx/>
                <a:latin typeface="OblikW01-Light" panose="02000503000000020004" pitchFamily="50" charset="0"/>
                <a:cs typeface="Arial"/>
                <a:sym typeface="Arial"/>
              </a:rPr>
              <a:t>Chine</a:t>
            </a:r>
            <a:endParaRPr kumimoji="0" b="1" i="0" u="none" strike="noStrike" kern="0" cap="none" spc="0" normalizeH="0" baseline="0" noProof="0">
              <a:ln>
                <a:noFill/>
              </a:ln>
              <a:solidFill>
                <a:srgbClr val="FEFFFF"/>
              </a:solidFill>
              <a:effectLst/>
              <a:uLnTx/>
              <a:uFillTx/>
              <a:latin typeface="OblikW01-Light" panose="02000503000000020004" pitchFamily="50" charset="0"/>
              <a:cs typeface="Arial"/>
              <a:sym typeface="Arial"/>
            </a:endParaRPr>
          </a:p>
          <a:p>
            <a:pPr marL="9525" marR="0" lvl="1" indent="0" algn="l" defTabSz="914400" rtl="0" eaLnBrk="1" fontAlgn="auto" latinLnBrk="0" hangingPunct="1">
              <a:lnSpc>
                <a:spcPct val="120000"/>
              </a:lnSpc>
              <a:spcBef>
                <a:spcPts val="600"/>
              </a:spcBef>
              <a:spcAft>
                <a:spcPts val="0"/>
              </a:spcAft>
              <a:buClr>
                <a:srgbClr val="000000"/>
              </a:buClr>
              <a:buSzTx/>
              <a:buFont typeface="Arial"/>
              <a:buNone/>
              <a:tabLst/>
              <a:defRPr/>
            </a:pPr>
            <a:r>
              <a:rPr kumimoji="0" lang="fr-FR" b="1" i="0" u="none" strike="noStrike" kern="0" cap="none" spc="0" normalizeH="0" baseline="0" noProof="0">
                <a:ln>
                  <a:noFill/>
                </a:ln>
                <a:solidFill>
                  <a:srgbClr val="FEFFFF"/>
                </a:solidFill>
                <a:effectLst/>
                <a:uLnTx/>
                <a:uFillTx/>
                <a:latin typeface="OblikW01-Light" panose="02000503000000020004" pitchFamily="50" charset="0"/>
                <a:cs typeface="Arial"/>
                <a:sym typeface="Arial"/>
              </a:rPr>
              <a:t>Dose 0,1% de NCX 470 sélectionnée à l’issue d’une étape adaptative  </a:t>
            </a:r>
            <a:endParaRPr kumimoji="0" b="1" i="0" u="none" strike="noStrike" kern="0" cap="none" spc="0" normalizeH="0" baseline="0" noProof="0">
              <a:ln>
                <a:noFill/>
              </a:ln>
              <a:solidFill>
                <a:srgbClr val="FEFFFF"/>
              </a:solidFill>
              <a:effectLst/>
              <a:uLnTx/>
              <a:uFillTx/>
              <a:latin typeface="OblikW01-Light" panose="02000503000000020004" pitchFamily="50" charset="0"/>
              <a:cs typeface="Arial"/>
              <a:sym typeface="Arial"/>
            </a:endParaRPr>
          </a:p>
          <a:p>
            <a:pPr marL="9525" marR="0" lvl="1" indent="0" algn="l" defTabSz="914400" rtl="0" eaLnBrk="1" fontAlgn="auto" latinLnBrk="0" hangingPunct="1">
              <a:lnSpc>
                <a:spcPct val="120000"/>
              </a:lnSpc>
              <a:spcBef>
                <a:spcPts val="600"/>
              </a:spcBef>
              <a:spcAft>
                <a:spcPts val="0"/>
              </a:spcAft>
              <a:buClr>
                <a:srgbClr val="000000"/>
              </a:buClr>
              <a:buSzTx/>
              <a:buFont typeface="Arial"/>
              <a:buNone/>
              <a:tabLst/>
              <a:defRPr/>
            </a:pPr>
            <a:r>
              <a:rPr kumimoji="0" lang="fr-FR" b="1" i="0" u="none" strike="noStrike" kern="0" cap="none" spc="0" normalizeH="0" baseline="0" noProof="0">
                <a:ln>
                  <a:noFill/>
                </a:ln>
                <a:solidFill>
                  <a:srgbClr val="FEFFFF"/>
                </a:solidFill>
                <a:effectLst/>
                <a:uLnTx/>
                <a:uFillTx/>
                <a:latin typeface="OblikW01-Light" panose="02000503000000020004" pitchFamily="50" charset="0"/>
                <a:cs typeface="Arial"/>
                <a:sym typeface="Arial"/>
              </a:rPr>
              <a:t>Objectif secondaire d’efficacité, la supériorité statistique au </a:t>
            </a:r>
            <a:r>
              <a:rPr kumimoji="0" lang="fr-FR" b="1" i="0" u="none" strike="noStrike" kern="0" cap="none" spc="0" normalizeH="0" baseline="0" noProof="0" err="1">
                <a:ln>
                  <a:noFill/>
                </a:ln>
                <a:solidFill>
                  <a:srgbClr val="FEFFFF"/>
                </a:solidFill>
                <a:effectLst/>
                <a:uLnTx/>
                <a:uFillTx/>
                <a:latin typeface="OblikW01-Light" panose="02000503000000020004" pitchFamily="50" charset="0"/>
                <a:cs typeface="Arial"/>
                <a:sym typeface="Arial"/>
              </a:rPr>
              <a:t>latanoprost</a:t>
            </a:r>
            <a:r>
              <a:rPr kumimoji="0" lang="fr-FR" b="1" i="0" u="none" strike="noStrike" kern="0" cap="none" spc="0" normalizeH="0" baseline="0" noProof="0">
                <a:ln>
                  <a:noFill/>
                </a:ln>
                <a:solidFill>
                  <a:srgbClr val="FEFFFF"/>
                </a:solidFill>
                <a:effectLst/>
                <a:uLnTx/>
                <a:uFillTx/>
                <a:latin typeface="OblikW01-Light" panose="02000503000000020004" pitchFamily="50" charset="0"/>
                <a:cs typeface="Arial"/>
                <a:sym typeface="Arial"/>
              </a:rPr>
              <a:t>, non atteint </a:t>
            </a:r>
          </a:p>
          <a:p>
            <a:pPr marL="9525" marR="0" lvl="1" indent="0" algn="l" defTabSz="914400" rtl="0" eaLnBrk="1" fontAlgn="auto" latinLnBrk="0" hangingPunct="1">
              <a:lnSpc>
                <a:spcPct val="120000"/>
              </a:lnSpc>
              <a:spcBef>
                <a:spcPts val="600"/>
              </a:spcBef>
              <a:spcAft>
                <a:spcPts val="0"/>
              </a:spcAft>
              <a:buClr>
                <a:srgbClr val="000000"/>
              </a:buClr>
              <a:buSzTx/>
              <a:buFont typeface="Arial"/>
              <a:buNone/>
              <a:tabLst/>
              <a:defRPr/>
            </a:pPr>
            <a:r>
              <a:rPr kumimoji="0" lang="en-US" b="1" i="0" u="none" strike="noStrike" kern="0" cap="none" spc="0" normalizeH="0" baseline="0" noProof="0">
                <a:ln>
                  <a:noFill/>
                </a:ln>
                <a:solidFill>
                  <a:srgbClr val="FEFFFF"/>
                </a:solidFill>
                <a:effectLst/>
                <a:uLnTx/>
                <a:uFillTx/>
                <a:latin typeface="OblikW01-Light" panose="02000503000000020004" pitchFamily="50" charset="0"/>
                <a:cs typeface="Arial"/>
                <a:sym typeface="Arial"/>
              </a:rPr>
              <a:t>NCX 470 </a:t>
            </a:r>
            <a:r>
              <a:rPr kumimoji="0" lang="fr-FR" b="1" i="0" u="none" strike="noStrike" kern="0" cap="none" spc="0" normalizeH="0" baseline="0" noProof="0">
                <a:ln>
                  <a:noFill/>
                </a:ln>
                <a:solidFill>
                  <a:srgbClr val="FEFFFF"/>
                </a:solidFill>
                <a:effectLst/>
                <a:uLnTx/>
                <a:uFillTx/>
                <a:latin typeface="OblikW01-Light" panose="02000503000000020004" pitchFamily="50" charset="0"/>
                <a:cs typeface="Arial"/>
                <a:sym typeface="Arial"/>
              </a:rPr>
              <a:t>statistiquement supérieur au </a:t>
            </a:r>
            <a:r>
              <a:rPr kumimoji="0" lang="fr-FR" b="1" i="0" u="none" strike="noStrike" kern="0" cap="none" spc="0" normalizeH="0" baseline="0" noProof="0" err="1">
                <a:ln>
                  <a:noFill/>
                </a:ln>
                <a:solidFill>
                  <a:srgbClr val="FEFFFF"/>
                </a:solidFill>
                <a:effectLst/>
                <a:uLnTx/>
                <a:uFillTx/>
                <a:latin typeface="OblikW01-Light" panose="02000503000000020004" pitchFamily="50" charset="0"/>
                <a:cs typeface="Arial"/>
                <a:sym typeface="Arial"/>
              </a:rPr>
              <a:t>latanoprost</a:t>
            </a:r>
            <a:r>
              <a:rPr kumimoji="0" lang="fr-FR" b="1" i="0" u="none" strike="noStrike" kern="0" cap="none" spc="0" normalizeH="0" baseline="0" noProof="0">
                <a:ln>
                  <a:noFill/>
                </a:ln>
                <a:solidFill>
                  <a:srgbClr val="FEFFFF"/>
                </a:solidFill>
                <a:effectLst/>
                <a:uLnTx/>
                <a:uFillTx/>
                <a:latin typeface="OblikW01-Light" panose="02000503000000020004" pitchFamily="50" charset="0"/>
                <a:cs typeface="Arial"/>
                <a:sym typeface="Arial"/>
              </a:rPr>
              <a:t> 0,005% dans la réduction de la PIO par rapport à la valeur de base à 4 des 6 points d’évaluation, et numériquement supérieur à l’ensemble des 6 points d’évaluation</a:t>
            </a:r>
            <a:endParaRPr kumimoji="0" b="1" i="0" u="none" strike="sngStrike" kern="0" cap="none" spc="0" normalizeH="0" baseline="0" noProof="0">
              <a:ln>
                <a:noFill/>
              </a:ln>
              <a:solidFill>
                <a:srgbClr val="FEFFFF"/>
              </a:solidFill>
              <a:effectLst/>
              <a:uLnTx/>
              <a:uFillTx/>
              <a:latin typeface="OblikW01-Light" panose="02000503000000020004" pitchFamily="50" charset="0"/>
              <a:cs typeface="Arial"/>
              <a:sym typeface="Arial"/>
            </a:endParaRPr>
          </a:p>
        </p:txBody>
      </p:sp>
      <p:sp>
        <p:nvSpPr>
          <p:cNvPr id="563" name="Google Shape;563;p21"/>
          <p:cNvSpPr/>
          <p:nvPr/>
        </p:nvSpPr>
        <p:spPr>
          <a:xfrm>
            <a:off x="6646949" y="2264659"/>
            <a:ext cx="5072831" cy="752972"/>
          </a:xfrm>
          <a:prstGeom prst="roundRect">
            <a:avLst>
              <a:gd name="adj" fmla="val 0"/>
            </a:avLst>
          </a:prstGeom>
          <a:solidFill>
            <a:srgbClr val="FFFFFF"/>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564" name="Google Shape;564;p21"/>
          <p:cNvSpPr/>
          <p:nvPr/>
        </p:nvSpPr>
        <p:spPr>
          <a:xfrm>
            <a:off x="6995821" y="2245214"/>
            <a:ext cx="4167376" cy="701690"/>
          </a:xfrm>
          <a:prstGeom prst="rect">
            <a:avLst/>
          </a:prstGeom>
          <a:noFill/>
          <a:ln>
            <a:noFill/>
          </a:ln>
        </p:spPr>
        <p:txBody>
          <a:bodyPr spcFirstLastPara="1" wrap="square" lIns="91425" tIns="45700" rIns="91425" bIns="45700" anchor="ctr" anchorCtr="0">
            <a:spAutoFit/>
          </a:bodyPr>
          <a:lstStyle/>
          <a:p>
            <a:pPr marL="0" marR="0" lvl="0" indent="0" algn="ctr" defTabSz="914400" rtl="0" eaLnBrk="1" fontAlgn="auto" latinLnBrk="0" hangingPunct="1">
              <a:lnSpc>
                <a:spcPct val="110000"/>
              </a:lnSpc>
              <a:spcBef>
                <a:spcPts val="0"/>
              </a:spcBef>
              <a:spcAft>
                <a:spcPts val="0"/>
              </a:spcAft>
              <a:buClr>
                <a:srgbClr val="000000"/>
              </a:buClr>
              <a:buSzTx/>
              <a:buFont typeface="Arial"/>
              <a:buNone/>
              <a:tabLst/>
              <a:defRPr/>
            </a:pPr>
            <a:r>
              <a:rPr kumimoji="0" lang="en-US" sz="1800" b="0" i="0" u="none" strike="noStrike" kern="0" cap="none" spc="0" normalizeH="0" baseline="0" noProof="0">
                <a:ln>
                  <a:noFill/>
                </a:ln>
                <a:solidFill>
                  <a:srgbClr val="007DC3"/>
                </a:solidFill>
                <a:effectLst/>
                <a:uLnTx/>
                <a:uFillTx/>
                <a:latin typeface="OblikW01-Bold" panose="02000503000000020004" pitchFamily="50" charset="0"/>
                <a:cs typeface="Arial"/>
                <a:sym typeface="Arial"/>
              </a:rPr>
              <a:t>DENALI: </a:t>
            </a:r>
            <a:r>
              <a:rPr lang="en-US" sz="1800">
                <a:solidFill>
                  <a:srgbClr val="007DC3"/>
                </a:solidFill>
                <a:latin typeface="OblikW01-Bold" panose="02000503000000020004" pitchFamily="50" charset="0"/>
              </a:rPr>
              <a:t>R</a:t>
            </a:r>
            <a:r>
              <a:rPr kumimoji="0" lang="en-US" sz="1800" b="0" i="0" u="none" strike="noStrike" kern="0" cap="none" spc="0" normalizeH="0" baseline="0" noProof="0" err="1">
                <a:ln>
                  <a:noFill/>
                </a:ln>
                <a:solidFill>
                  <a:srgbClr val="007DC3"/>
                </a:solidFill>
                <a:effectLst/>
                <a:uLnTx/>
                <a:uFillTx/>
                <a:latin typeface="OblikW01-Bold" panose="02000503000000020004" pitchFamily="50" charset="0"/>
                <a:cs typeface="Arial"/>
                <a:sym typeface="Arial"/>
              </a:rPr>
              <a:t>ecrutement</a:t>
            </a:r>
            <a:r>
              <a:rPr kumimoji="0" lang="en-US" sz="1800" b="0" i="0" u="none" strike="noStrike" kern="0" cap="none" spc="0" normalizeH="0" baseline="0" noProof="0">
                <a:ln>
                  <a:noFill/>
                </a:ln>
                <a:solidFill>
                  <a:srgbClr val="007DC3"/>
                </a:solidFill>
                <a:effectLst/>
                <a:uLnTx/>
                <a:uFillTx/>
                <a:latin typeface="OblikW01-Bold" panose="02000503000000020004" pitchFamily="50" charset="0"/>
                <a:cs typeface="Arial"/>
                <a:sym typeface="Arial"/>
              </a:rPr>
              <a:t> des patients </a:t>
            </a:r>
            <a:r>
              <a:rPr kumimoji="0" lang="en-US" sz="1800" b="0" i="0" u="none" strike="noStrike" kern="0" cap="none" spc="0" normalizeH="0" baseline="0" noProof="0" err="1">
                <a:ln>
                  <a:noFill/>
                </a:ln>
                <a:solidFill>
                  <a:srgbClr val="007DC3"/>
                </a:solidFill>
                <a:effectLst/>
                <a:uLnTx/>
                <a:uFillTx/>
                <a:latin typeface="OblikW01-Bold" panose="02000503000000020004" pitchFamily="50" charset="0"/>
                <a:cs typeface="Arial"/>
                <a:sym typeface="Arial"/>
              </a:rPr>
              <a:t>en</a:t>
            </a:r>
            <a:r>
              <a:rPr kumimoji="0" lang="en-US" sz="1800" b="0" i="0" u="none" strike="noStrike" kern="0" cap="none" spc="0" normalizeH="0" baseline="0" noProof="0">
                <a:ln>
                  <a:noFill/>
                </a:ln>
                <a:solidFill>
                  <a:srgbClr val="007DC3"/>
                </a:solidFill>
                <a:effectLst/>
                <a:uLnTx/>
                <a:uFillTx/>
                <a:latin typeface="OblikW01-Bold" panose="02000503000000020004" pitchFamily="50" charset="0"/>
                <a:cs typeface="Arial"/>
                <a:sym typeface="Arial"/>
              </a:rPr>
              <a:t> </a:t>
            </a:r>
            <a:r>
              <a:rPr kumimoji="0" lang="en-US" sz="1800" b="0" i="0" u="none" strike="noStrike" kern="0" cap="none" spc="0" normalizeH="0" baseline="0" noProof="0" err="1">
                <a:ln>
                  <a:noFill/>
                </a:ln>
                <a:solidFill>
                  <a:srgbClr val="007DC3"/>
                </a:solidFill>
                <a:effectLst/>
                <a:uLnTx/>
                <a:uFillTx/>
                <a:latin typeface="OblikW01-Bold" panose="02000503000000020004" pitchFamily="50" charset="0"/>
                <a:cs typeface="Arial"/>
                <a:sym typeface="Arial"/>
              </a:rPr>
              <a:t>cours</a:t>
            </a:r>
            <a:r>
              <a:rPr kumimoji="0" lang="en-US" sz="1800" b="0" i="0" u="none" strike="noStrike" kern="0" cap="none" spc="0" normalizeH="0" baseline="0" noProof="0">
                <a:ln>
                  <a:noFill/>
                </a:ln>
                <a:solidFill>
                  <a:srgbClr val="007DC3"/>
                </a:solidFill>
                <a:effectLst/>
                <a:uLnTx/>
                <a:uFillTx/>
                <a:latin typeface="OblikW01-Bold" panose="02000503000000020004" pitchFamily="50" charset="0"/>
                <a:cs typeface="Arial"/>
                <a:sym typeface="Arial"/>
              </a:rPr>
              <a:t> </a:t>
            </a:r>
            <a:endParaRPr kumimoji="0" sz="1400" b="0" i="0" u="none" strike="noStrike" kern="0" cap="none" spc="0" normalizeH="0" baseline="0" noProof="0">
              <a:ln>
                <a:noFill/>
              </a:ln>
              <a:solidFill>
                <a:srgbClr val="000000"/>
              </a:solidFill>
              <a:effectLst/>
              <a:uLnTx/>
              <a:uFillTx/>
              <a:latin typeface="OblikW01-Bold" panose="02000503000000020004" pitchFamily="50" charset="0"/>
              <a:cs typeface="Arial"/>
              <a:sym typeface="Arial"/>
            </a:endParaRPr>
          </a:p>
        </p:txBody>
      </p:sp>
      <p:sp>
        <p:nvSpPr>
          <p:cNvPr id="567" name="Google Shape;567;p21"/>
          <p:cNvSpPr txBox="1"/>
          <p:nvPr/>
        </p:nvSpPr>
        <p:spPr>
          <a:xfrm>
            <a:off x="559410" y="6366558"/>
            <a:ext cx="9922384" cy="580192"/>
          </a:xfrm>
          <a:prstGeom prst="rect">
            <a:avLst/>
          </a:prstGeom>
          <a:noFill/>
          <a:ln>
            <a:noFill/>
          </a:ln>
        </p:spPr>
        <p:txBody>
          <a:bodyPr spcFirstLastPara="1" wrap="square" lIns="91425" tIns="45700" rIns="91425" bIns="45700" anchor="t" anchorCtr="0">
            <a:noAutofit/>
          </a:bodyPr>
          <a:lstStyle/>
          <a:p>
            <a:pPr marL="228600" marR="0" lvl="0" indent="-228600" algn="l" defTabSz="914400" rtl="0" eaLnBrk="1" fontAlgn="auto" latinLnBrk="0" hangingPunct="1">
              <a:lnSpc>
                <a:spcPct val="100000"/>
              </a:lnSpc>
              <a:spcBef>
                <a:spcPts val="0"/>
              </a:spcBef>
              <a:spcAft>
                <a:spcPts val="0"/>
              </a:spcAft>
              <a:buClr>
                <a:srgbClr val="7F7F7F"/>
              </a:buClr>
              <a:buSzPts val="800"/>
              <a:buFont typeface="Arial"/>
              <a:buAutoNum type="arabicPeriod"/>
              <a:tabLst/>
              <a:defRPr/>
            </a:pPr>
            <a:r>
              <a:rPr kumimoji="0" lang="en-US" sz="800" b="0" i="0" u="none" strike="noStrike" kern="0" cap="none" spc="0" normalizeH="0" baseline="0" noProof="0">
                <a:ln>
                  <a:noFill/>
                </a:ln>
                <a:solidFill>
                  <a:srgbClr val="7F7F7F"/>
                </a:solidFill>
                <a:effectLst/>
                <a:uLnTx/>
                <a:uFillTx/>
                <a:latin typeface="OblikW01-Light" panose="02000503000000020004" pitchFamily="2" charset="0"/>
                <a:cs typeface="Arial"/>
                <a:sym typeface="Arial"/>
              </a:rPr>
              <a:t>Communiqué de </a:t>
            </a:r>
            <a:r>
              <a:rPr kumimoji="0" lang="en-US" sz="800" b="0" i="0" u="none" strike="noStrike" kern="0" cap="none" spc="0" normalizeH="0" baseline="0" noProof="0" err="1">
                <a:ln>
                  <a:noFill/>
                </a:ln>
                <a:solidFill>
                  <a:srgbClr val="7F7F7F"/>
                </a:solidFill>
                <a:effectLst/>
                <a:uLnTx/>
                <a:uFillTx/>
                <a:latin typeface="OblikW01-Light" panose="02000503000000020004" pitchFamily="2" charset="0"/>
                <a:cs typeface="Arial"/>
                <a:sym typeface="Arial"/>
              </a:rPr>
              <a:t>presse</a:t>
            </a:r>
            <a:r>
              <a:rPr kumimoji="0" lang="en-US" sz="800" b="0" i="0" u="none" strike="noStrike" kern="0" cap="none" spc="0" normalizeH="0" baseline="0" noProof="0">
                <a:ln>
                  <a:noFill/>
                </a:ln>
                <a:solidFill>
                  <a:srgbClr val="7F7F7F"/>
                </a:solidFill>
                <a:effectLst/>
                <a:uLnTx/>
                <a:uFillTx/>
                <a:latin typeface="OblikW01-Light" panose="02000503000000020004" pitchFamily="2" charset="0"/>
                <a:cs typeface="Arial"/>
                <a:sym typeface="Arial"/>
              </a:rPr>
              <a:t> de Nicox, 31 </a:t>
            </a:r>
            <a:r>
              <a:rPr lang="en-US" sz="800" err="1">
                <a:solidFill>
                  <a:srgbClr val="7F7F7F"/>
                </a:solidFill>
                <a:latin typeface="OblikW01-Light" panose="02000503000000020004" pitchFamily="2" charset="0"/>
              </a:rPr>
              <a:t>octobre</a:t>
            </a:r>
            <a:r>
              <a:rPr lang="en-US" sz="800">
                <a:solidFill>
                  <a:srgbClr val="7F7F7F"/>
                </a:solidFill>
                <a:latin typeface="OblikW01-Light" panose="02000503000000020004" pitchFamily="2" charset="0"/>
              </a:rPr>
              <a:t> </a:t>
            </a:r>
            <a:r>
              <a:rPr kumimoji="0" lang="en-US" sz="800" b="0" i="0" u="none" strike="noStrike" kern="0" cap="none" spc="0" normalizeH="0" baseline="0" noProof="0">
                <a:ln>
                  <a:noFill/>
                </a:ln>
                <a:solidFill>
                  <a:srgbClr val="7F7F7F"/>
                </a:solidFill>
                <a:effectLst/>
                <a:uLnTx/>
                <a:uFillTx/>
                <a:latin typeface="OblikW01-Light" panose="02000503000000020004" pitchFamily="2" charset="0"/>
                <a:cs typeface="Arial"/>
                <a:sym typeface="Arial"/>
              </a:rPr>
              <a:t>2022</a:t>
            </a:r>
            <a:endParaRPr kumimoji="0" sz="1400" b="0" i="0" u="none" strike="noStrike" kern="0" cap="none" spc="0" normalizeH="0" baseline="0" noProof="0">
              <a:ln>
                <a:noFill/>
              </a:ln>
              <a:solidFill>
                <a:srgbClr val="000000"/>
              </a:solidFill>
              <a:effectLst/>
              <a:uLnTx/>
              <a:uFillTx/>
              <a:latin typeface="OblikW01-Light" panose="02000503000000020004" pitchFamily="2" charset="0"/>
              <a:cs typeface="Arial"/>
              <a:sym typeface="Arial"/>
            </a:endParaRPr>
          </a:p>
          <a:p>
            <a:pPr marL="228600" marR="0" lvl="0" indent="-228600" algn="l" defTabSz="914400" rtl="0" eaLnBrk="1" fontAlgn="auto" latinLnBrk="0" hangingPunct="1">
              <a:lnSpc>
                <a:spcPct val="100000"/>
              </a:lnSpc>
              <a:spcBef>
                <a:spcPts val="0"/>
              </a:spcBef>
              <a:spcAft>
                <a:spcPts val="0"/>
              </a:spcAft>
              <a:buClr>
                <a:srgbClr val="7F7F7F"/>
              </a:buClr>
              <a:buSzPts val="800"/>
              <a:buFont typeface="Arial"/>
              <a:buAutoNum type="arabicPeriod"/>
              <a:tabLst/>
              <a:defRPr/>
            </a:pPr>
            <a:r>
              <a:rPr kumimoji="0" lang="en-US" sz="800" b="0" i="0" u="none" strike="noStrike" kern="0" cap="none" spc="0" normalizeH="0" baseline="0" noProof="0" err="1">
                <a:ln>
                  <a:noFill/>
                </a:ln>
                <a:solidFill>
                  <a:srgbClr val="7F7F7F"/>
                </a:solidFill>
                <a:effectLst/>
                <a:uLnTx/>
                <a:uFillTx/>
                <a:latin typeface="OblikW01-Light" panose="02000503000000020004" pitchFamily="2" charset="0"/>
                <a:cs typeface="Arial"/>
                <a:sym typeface="Arial"/>
              </a:rPr>
              <a:t>Mansberg</a:t>
            </a:r>
            <a:r>
              <a:rPr kumimoji="0" lang="en-US" sz="800" b="0" i="0" u="none" strike="noStrike" kern="0" cap="none" spc="0" normalizeH="0" baseline="0" noProof="0">
                <a:ln>
                  <a:noFill/>
                </a:ln>
                <a:solidFill>
                  <a:srgbClr val="7F7F7F"/>
                </a:solidFill>
                <a:effectLst/>
                <a:uLnTx/>
                <a:uFillTx/>
                <a:latin typeface="OblikW01-Light" panose="02000503000000020004" pitchFamily="2" charset="0"/>
                <a:cs typeface="Arial"/>
                <a:sym typeface="Arial"/>
              </a:rPr>
              <a:t> et al., 2023, World Glaucoma Congress, Abstract # P-339</a:t>
            </a:r>
            <a:endParaRPr kumimoji="0" sz="1400" b="0" i="0" u="none" strike="noStrike" kern="0" cap="none" spc="0" normalizeH="0" baseline="0" noProof="0">
              <a:ln>
                <a:noFill/>
              </a:ln>
              <a:solidFill>
                <a:srgbClr val="000000"/>
              </a:solidFill>
              <a:effectLst/>
              <a:uLnTx/>
              <a:uFillTx/>
              <a:latin typeface="OblikW01-Light" panose="02000503000000020004" pitchFamily="2" charset="0"/>
              <a:cs typeface="Arial"/>
              <a:sym typeface="Arial"/>
            </a:endParaRPr>
          </a:p>
          <a:p>
            <a:pPr marL="228600" marR="0" lvl="0" indent="-228600" algn="l" defTabSz="914400" rtl="0" eaLnBrk="1" fontAlgn="auto" latinLnBrk="0" hangingPunct="1">
              <a:lnSpc>
                <a:spcPct val="100000"/>
              </a:lnSpc>
              <a:spcBef>
                <a:spcPts val="0"/>
              </a:spcBef>
              <a:spcAft>
                <a:spcPts val="0"/>
              </a:spcAft>
              <a:buClr>
                <a:srgbClr val="7F7F7F"/>
              </a:buClr>
              <a:buSzPts val="800"/>
              <a:buFont typeface="Arial"/>
              <a:buAutoNum type="arabicPeriod"/>
              <a:tabLst/>
              <a:defRPr/>
            </a:pPr>
            <a:r>
              <a:rPr kumimoji="0" lang="en-US" sz="800" b="0" i="0" u="none" strike="noStrike" kern="0" cap="none" spc="0" normalizeH="0" baseline="0" noProof="0" err="1">
                <a:ln>
                  <a:noFill/>
                </a:ln>
                <a:solidFill>
                  <a:srgbClr val="7F7F7F"/>
                </a:solidFill>
                <a:effectLst/>
                <a:uLnTx/>
                <a:uFillTx/>
                <a:latin typeface="OblikW01-Light" panose="02000503000000020004" pitchFamily="2" charset="0"/>
                <a:cs typeface="Arial"/>
                <a:sym typeface="Arial"/>
              </a:rPr>
              <a:t>Fechtner</a:t>
            </a:r>
            <a:r>
              <a:rPr kumimoji="0" lang="en-US" sz="800" b="0" i="0" u="none" strike="noStrike" kern="0" cap="none" spc="0" normalizeH="0" baseline="0" noProof="0">
                <a:ln>
                  <a:noFill/>
                </a:ln>
                <a:solidFill>
                  <a:srgbClr val="7F7F7F"/>
                </a:solidFill>
                <a:effectLst/>
                <a:uLnTx/>
                <a:uFillTx/>
                <a:latin typeface="OblikW01-Light" panose="02000503000000020004" pitchFamily="2" charset="0"/>
                <a:cs typeface="Arial"/>
                <a:sym typeface="Arial"/>
              </a:rPr>
              <a:t> et al., 2023, World Glaucoma Congress, Abstract # P-288 </a:t>
            </a:r>
            <a:endParaRPr kumimoji="0" sz="1400" b="0" i="0" u="none" strike="noStrike" kern="0" cap="none" spc="0" normalizeH="0" baseline="0" noProof="0">
              <a:ln>
                <a:noFill/>
              </a:ln>
              <a:solidFill>
                <a:srgbClr val="000000"/>
              </a:solidFill>
              <a:effectLst/>
              <a:uLnTx/>
              <a:uFillTx/>
              <a:latin typeface="OblikW01-Light" panose="02000503000000020004" pitchFamily="2" charset="0"/>
              <a:cs typeface="Arial"/>
              <a:sym typeface="Arial"/>
            </a:endParaRPr>
          </a:p>
        </p:txBody>
      </p:sp>
    </p:spTree>
    <p:extLst>
      <p:ext uri="{BB962C8B-B14F-4D97-AF65-F5344CB8AC3E}">
        <p14:creationId xmlns:p14="http://schemas.microsoft.com/office/powerpoint/2010/main" val="25245273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572"/>
        <p:cNvGrpSpPr/>
        <p:nvPr/>
      </p:nvGrpSpPr>
      <p:grpSpPr>
        <a:xfrm>
          <a:off x="0" y="0"/>
          <a:ext cx="0" cy="0"/>
          <a:chOff x="0" y="0"/>
          <a:chExt cx="0" cy="0"/>
        </a:xfrm>
      </p:grpSpPr>
      <p:sp>
        <p:nvSpPr>
          <p:cNvPr id="574" name="Google Shape;574;p22"/>
          <p:cNvSpPr txBox="1">
            <a:spLocks noGrp="1"/>
          </p:cNvSpPr>
          <p:nvPr>
            <p:ph type="body" idx="3"/>
          </p:nvPr>
        </p:nvSpPr>
        <p:spPr>
          <a:xfrm>
            <a:off x="846008" y="911277"/>
            <a:ext cx="11201400" cy="336906"/>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Clr>
                <a:schemeClr val="accent2"/>
              </a:buClr>
              <a:buSzPts val="2000"/>
              <a:buNone/>
            </a:pPr>
            <a:r>
              <a:rPr lang="fr" b="1"/>
              <a:t>Conçu pour évaluer le NCX 470 par rapport à un traitement de référence, le latanoprost</a:t>
            </a:r>
            <a:endParaRPr b="1"/>
          </a:p>
        </p:txBody>
      </p:sp>
      <p:sp>
        <p:nvSpPr>
          <p:cNvPr id="573" name="Google Shape;573;p22"/>
          <p:cNvSpPr txBox="1">
            <a:spLocks noGrp="1"/>
          </p:cNvSpPr>
          <p:nvPr>
            <p:ph type="title"/>
          </p:nvPr>
        </p:nvSpPr>
        <p:spPr>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Clr>
                <a:schemeClr val="accent1"/>
              </a:buClr>
              <a:buSzPts val="2600"/>
              <a:buFont typeface="Arial"/>
              <a:buNone/>
            </a:pPr>
            <a:r>
              <a:rPr lang="fr">
                <a:ea typeface="Arial"/>
                <a:sym typeface="Arial"/>
              </a:rPr>
              <a:t>Protocole de l’étude clinique d'efficacité de phase 3 Mont Blanc</a:t>
            </a:r>
            <a:r>
              <a:rPr lang="fr" baseline="30000">
                <a:ea typeface="Arial"/>
                <a:sym typeface="Arial"/>
              </a:rPr>
              <a:t>1</a:t>
            </a:r>
            <a:endParaRPr/>
          </a:p>
        </p:txBody>
      </p:sp>
      <p:sp>
        <p:nvSpPr>
          <p:cNvPr id="575" name="Google Shape;575;p22"/>
          <p:cNvSpPr txBox="1"/>
          <p:nvPr/>
        </p:nvSpPr>
        <p:spPr>
          <a:xfrm>
            <a:off x="850443" y="1338190"/>
            <a:ext cx="11129673" cy="867890"/>
          </a:xfrm>
          <a:prstGeom prst="rect">
            <a:avLst/>
          </a:prstGeom>
          <a:solidFill>
            <a:schemeClr val="lt2"/>
          </a:solidFill>
          <a:ln>
            <a:noFill/>
          </a:ln>
        </p:spPr>
        <p:txBody>
          <a:bodyPr spcFirstLastPara="1" wrap="square" lIns="91425" tIns="45700" rIns="91425" bIns="45700" anchor="ctr" anchorCtr="0">
            <a:spAutoFit/>
          </a:bodyPr>
          <a:lstStyle/>
          <a:p>
            <a:pPr marL="0" marR="0" lvl="0" indent="0" algn="l" rtl="0">
              <a:lnSpc>
                <a:spcPct val="120000"/>
              </a:lnSpc>
              <a:spcBef>
                <a:spcPts val="0"/>
              </a:spcBef>
              <a:spcAft>
                <a:spcPts val="0"/>
              </a:spcAft>
              <a:buClr>
                <a:srgbClr val="3F3F3F"/>
              </a:buClr>
              <a:buSzPts val="1600"/>
              <a:buFont typeface="Arial"/>
              <a:buNone/>
            </a:pPr>
            <a:r>
              <a:rPr lang="fr-FR" b="1">
                <a:solidFill>
                  <a:srgbClr val="3F3F3F"/>
                </a:solidFill>
                <a:latin typeface="OblikW01-Bold" panose="02000503000000020004" pitchFamily="50" charset="0"/>
                <a:sym typeface="Arial"/>
              </a:rPr>
              <a:t>É</a:t>
            </a:r>
            <a:r>
              <a:rPr lang="fr" b="1">
                <a:solidFill>
                  <a:srgbClr val="3F3F3F"/>
                </a:solidFill>
                <a:latin typeface="OblikW01-Bold" panose="02000503000000020004" pitchFamily="50" charset="0"/>
                <a:sym typeface="Arial"/>
              </a:rPr>
              <a:t>tude </a:t>
            </a:r>
            <a:r>
              <a:rPr lang="fr" b="1">
                <a:solidFill>
                  <a:srgbClr val="3F3F3F"/>
                </a:solidFill>
                <a:latin typeface="OblikW01-Bold" panose="02000503000000020004" pitchFamily="50" charset="0"/>
              </a:rPr>
              <a:t>clinique en </a:t>
            </a:r>
            <a:r>
              <a:rPr lang="fr" b="1">
                <a:solidFill>
                  <a:srgbClr val="3F3F3F"/>
                </a:solidFill>
                <a:latin typeface="OblikW01-Bold" panose="02000503000000020004" pitchFamily="50" charset="0"/>
                <a:sym typeface="Arial"/>
              </a:rPr>
              <a:t>parallèle, randomisée, contrôlée, en double insu. Les patients atteints de glaucome à angle ouvert ou d'hypertension oculaire ont été randomisés selon un rapport de 1:1 pour </a:t>
            </a:r>
            <a:r>
              <a:rPr lang="fr" b="1" i="0" u="none" strike="noStrike" cap="none">
                <a:solidFill>
                  <a:srgbClr val="3F3F3F"/>
                </a:solidFill>
                <a:latin typeface="OblikW01-Bold" panose="02000503000000020004" pitchFamily="50" charset="0"/>
                <a:sym typeface="Arial"/>
              </a:rPr>
              <a:t>recevoir un traitement une fois par jour avec </a:t>
            </a:r>
          </a:p>
          <a:p>
            <a:pPr marL="0" marR="0" lvl="0" indent="0" algn="l" rtl="0">
              <a:lnSpc>
                <a:spcPct val="120000"/>
              </a:lnSpc>
              <a:spcBef>
                <a:spcPts val="0"/>
              </a:spcBef>
              <a:spcAft>
                <a:spcPts val="0"/>
              </a:spcAft>
              <a:buClr>
                <a:srgbClr val="3F3F3F"/>
              </a:buClr>
              <a:buSzPts val="1600"/>
              <a:buFont typeface="Arial"/>
              <a:buNone/>
            </a:pPr>
            <a:r>
              <a:rPr lang="fr" b="1" i="0" u="none" strike="noStrike" cap="none">
                <a:solidFill>
                  <a:srgbClr val="3F3F3F"/>
                </a:solidFill>
                <a:latin typeface="OblikW01-Bold" panose="02000503000000020004" pitchFamily="50" charset="0"/>
                <a:sym typeface="Arial"/>
              </a:rPr>
              <a:t>NCX 470 0,1 % ou </a:t>
            </a:r>
            <a:r>
              <a:rPr lang="fr" b="1" i="0" u="none" strike="noStrike" cap="none" err="1">
                <a:solidFill>
                  <a:srgbClr val="3F3F3F"/>
                </a:solidFill>
                <a:latin typeface="OblikW01-Bold" panose="02000503000000020004" pitchFamily="50" charset="0"/>
                <a:sym typeface="Arial"/>
              </a:rPr>
              <a:t>latanoprost</a:t>
            </a:r>
            <a:r>
              <a:rPr lang="fr" b="1" i="0" u="none" strike="noStrike" cap="none">
                <a:solidFill>
                  <a:srgbClr val="3F3F3F"/>
                </a:solidFill>
                <a:latin typeface="OblikW01-Bold" panose="02000503000000020004" pitchFamily="50" charset="0"/>
                <a:sym typeface="Arial"/>
              </a:rPr>
              <a:t> 0,005 %.</a:t>
            </a:r>
            <a:endParaRPr b="0" i="1" u="none" strike="noStrike" cap="none">
              <a:solidFill>
                <a:srgbClr val="3F3F3F"/>
              </a:solidFill>
              <a:latin typeface="OblikW01-Bold" panose="02000503000000020004" pitchFamily="50" charset="0"/>
              <a:sym typeface="Arial"/>
            </a:endParaRPr>
          </a:p>
        </p:txBody>
      </p:sp>
      <p:sp>
        <p:nvSpPr>
          <p:cNvPr id="576" name="Google Shape;576;p22"/>
          <p:cNvSpPr txBox="1"/>
          <p:nvPr/>
        </p:nvSpPr>
        <p:spPr>
          <a:xfrm>
            <a:off x="852359" y="2177505"/>
            <a:ext cx="10904090" cy="1717353"/>
          </a:xfrm>
          <a:prstGeom prst="rect">
            <a:avLst/>
          </a:prstGeom>
          <a:noFill/>
          <a:ln>
            <a:noFill/>
          </a:ln>
        </p:spPr>
        <p:txBody>
          <a:bodyPr spcFirstLastPara="1" wrap="square" lIns="91425" tIns="45700" rIns="91425" bIns="45700" anchor="t" anchorCtr="0">
            <a:spAutoFit/>
          </a:bodyPr>
          <a:lstStyle/>
          <a:p>
            <a:pPr marL="0" marR="0" lvl="0" indent="0" algn="l" rtl="0">
              <a:lnSpc>
                <a:spcPct val="120000"/>
              </a:lnSpc>
              <a:spcBef>
                <a:spcPts val="0"/>
              </a:spcBef>
              <a:spcAft>
                <a:spcPts val="0"/>
              </a:spcAft>
              <a:buClr>
                <a:srgbClr val="00539B"/>
              </a:buClr>
              <a:buSzPts val="1600"/>
              <a:buFont typeface="Arial"/>
              <a:buNone/>
            </a:pPr>
            <a:r>
              <a:rPr lang="fr" b="1" u="none" strike="noStrike" cap="none">
                <a:solidFill>
                  <a:srgbClr val="00539B"/>
                </a:solidFill>
                <a:latin typeface="OblikW01-Bold"/>
                <a:sym typeface="Arial"/>
              </a:rPr>
              <a:t>Critère d'évaluation principal :</a:t>
            </a:r>
            <a:endParaRPr>
              <a:latin typeface="OblikW01-Bold"/>
            </a:endParaRPr>
          </a:p>
          <a:p>
            <a:pPr marL="0" marR="0" lvl="0" indent="0" algn="l" rtl="0">
              <a:lnSpc>
                <a:spcPct val="120000"/>
              </a:lnSpc>
              <a:spcBef>
                <a:spcPts val="0"/>
              </a:spcBef>
              <a:spcAft>
                <a:spcPts val="0"/>
              </a:spcAft>
              <a:buClr>
                <a:schemeClr val="dk1"/>
              </a:buClr>
              <a:buSzPts val="1600"/>
              <a:buFont typeface="Arial"/>
              <a:buNone/>
            </a:pPr>
            <a:r>
              <a:rPr lang="fr" b="1" u="none" strike="noStrike" cap="none">
                <a:solidFill>
                  <a:schemeClr val="dk1"/>
                </a:solidFill>
                <a:latin typeface="OblikW01-Light"/>
                <a:sym typeface="Arial"/>
              </a:rPr>
              <a:t>Réduction moyenne de la PIO par rapport à la PIO de base synchronisée à 8h00 et 16h00 lors des visites de la semaine 2, de la semaine 6 et du mois 3.</a:t>
            </a:r>
            <a:endParaRPr b="1">
              <a:solidFill>
                <a:schemeClr val="dk1"/>
              </a:solidFill>
              <a:latin typeface="OblikW01-Light"/>
            </a:endParaRPr>
          </a:p>
          <a:p>
            <a:pPr marL="0" marR="0" lvl="0" indent="0" algn="l" rtl="0">
              <a:lnSpc>
                <a:spcPct val="120000"/>
              </a:lnSpc>
              <a:spcBef>
                <a:spcPts val="0"/>
              </a:spcBef>
              <a:spcAft>
                <a:spcPts val="0"/>
              </a:spcAft>
              <a:buClr>
                <a:schemeClr val="dk1"/>
              </a:buClr>
              <a:buSzPts val="900"/>
              <a:buFont typeface="Calibri"/>
              <a:buNone/>
            </a:pPr>
            <a:endParaRPr sz="400" b="1">
              <a:solidFill>
                <a:srgbClr val="00539B"/>
              </a:solidFill>
              <a:latin typeface="OblikW01-Light" panose="02000503000000020004" pitchFamily="50" charset="0"/>
              <a:sym typeface="Arial"/>
            </a:endParaRPr>
          </a:p>
          <a:p>
            <a:pPr marL="0" marR="0" lvl="0" indent="0" algn="l" rtl="0">
              <a:lnSpc>
                <a:spcPct val="120000"/>
              </a:lnSpc>
              <a:spcBef>
                <a:spcPts val="0"/>
              </a:spcBef>
              <a:spcAft>
                <a:spcPts val="0"/>
              </a:spcAft>
              <a:buClr>
                <a:srgbClr val="00539B"/>
              </a:buClr>
              <a:buSzPts val="1600"/>
              <a:buFont typeface="Arial"/>
              <a:buNone/>
            </a:pPr>
            <a:r>
              <a:rPr lang="fr">
                <a:solidFill>
                  <a:srgbClr val="00539B"/>
                </a:solidFill>
                <a:latin typeface="OblikW01-Bold"/>
                <a:sym typeface="Arial"/>
              </a:rPr>
              <a:t>Recrutement :</a:t>
            </a:r>
            <a:endParaRPr>
              <a:latin typeface="OblikW01-Bold"/>
            </a:endParaRPr>
          </a:p>
          <a:p>
            <a:pPr marL="0" marR="0" lvl="0" indent="0" algn="l" rtl="0">
              <a:lnSpc>
                <a:spcPct val="120000"/>
              </a:lnSpc>
              <a:spcBef>
                <a:spcPts val="0"/>
              </a:spcBef>
              <a:spcAft>
                <a:spcPts val="0"/>
              </a:spcAft>
              <a:buClr>
                <a:schemeClr val="dk1"/>
              </a:buClr>
              <a:buSzPts val="1600"/>
              <a:buFont typeface="Arial"/>
              <a:buNone/>
            </a:pPr>
            <a:r>
              <a:rPr lang="fr" b="1" u="none" strike="noStrike" cap="none">
                <a:solidFill>
                  <a:schemeClr val="dk1"/>
                </a:solidFill>
                <a:latin typeface="OblikW01-Light"/>
                <a:sym typeface="Arial"/>
              </a:rPr>
              <a:t>L’étude </a:t>
            </a:r>
            <a:r>
              <a:rPr lang="fr" b="1">
                <a:solidFill>
                  <a:schemeClr val="dk1"/>
                </a:solidFill>
                <a:latin typeface="OblikW01-Light"/>
                <a:sym typeface="Arial"/>
              </a:rPr>
              <a:t>a recruté 691 patients dans </a:t>
            </a:r>
            <a:r>
              <a:rPr lang="fr" b="1" u="none" strike="noStrike" cap="none">
                <a:solidFill>
                  <a:schemeClr val="dk1"/>
                </a:solidFill>
                <a:latin typeface="OblikW01-Light"/>
                <a:sym typeface="Arial"/>
              </a:rPr>
              <a:t>tous </a:t>
            </a:r>
            <a:r>
              <a:rPr lang="fr" b="1">
                <a:solidFill>
                  <a:schemeClr val="dk1"/>
                </a:solidFill>
                <a:latin typeface="OblikW01-Light"/>
                <a:sym typeface="Arial"/>
              </a:rPr>
              <a:t>les bras (dont environ 30 patients ayant reçu NCX 470 0,065 % dans la partie </a:t>
            </a:r>
            <a:r>
              <a:rPr lang="fr" b="1">
                <a:solidFill>
                  <a:schemeClr val="dk1"/>
                </a:solidFill>
                <a:latin typeface="OblikW01-Light"/>
              </a:rPr>
              <a:t>"</a:t>
            </a:r>
            <a:r>
              <a:rPr lang="fr" b="1">
                <a:solidFill>
                  <a:schemeClr val="dk1"/>
                </a:solidFill>
                <a:latin typeface="OblikW01-Light"/>
                <a:sym typeface="Arial"/>
              </a:rPr>
              <a:t>adaptative de design</a:t>
            </a:r>
            <a:r>
              <a:rPr lang="fr" b="1">
                <a:solidFill>
                  <a:schemeClr val="dk1"/>
                </a:solidFill>
                <a:latin typeface="OblikW01-Light"/>
              </a:rPr>
              <a:t>"</a:t>
            </a:r>
            <a:r>
              <a:rPr lang="fr" b="1">
                <a:solidFill>
                  <a:schemeClr val="dk1"/>
                </a:solidFill>
                <a:latin typeface="OblikW01-Light"/>
                <a:sym typeface="Arial"/>
              </a:rPr>
              <a:t> de l’étude).</a:t>
            </a:r>
            <a:endParaRPr b="1">
              <a:solidFill>
                <a:schemeClr val="dk1"/>
              </a:solidFill>
              <a:latin typeface="OblikW01-Light"/>
            </a:endParaRPr>
          </a:p>
        </p:txBody>
      </p:sp>
      <p:sp>
        <p:nvSpPr>
          <p:cNvPr id="577" name="Google Shape;577;p22"/>
          <p:cNvSpPr/>
          <p:nvPr/>
        </p:nvSpPr>
        <p:spPr>
          <a:xfrm>
            <a:off x="731175" y="5386553"/>
            <a:ext cx="2493865" cy="555899"/>
          </a:xfrm>
          <a:prstGeom prst="roundRect">
            <a:avLst>
              <a:gd name="adj" fmla="val 0"/>
            </a:avLst>
          </a:prstGeom>
          <a:solidFill>
            <a:srgbClr val="FCDED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578" name="Google Shape;578;p22"/>
          <p:cNvSpPr/>
          <p:nvPr/>
        </p:nvSpPr>
        <p:spPr>
          <a:xfrm>
            <a:off x="954919" y="5395476"/>
            <a:ext cx="2046375" cy="535491"/>
          </a:xfrm>
          <a:prstGeom prst="rect">
            <a:avLst/>
          </a:prstGeom>
          <a:noFill/>
          <a:ln>
            <a:noFill/>
          </a:ln>
        </p:spPr>
        <p:txBody>
          <a:bodyPr spcFirstLastPara="1" wrap="square" lIns="91425" tIns="45700" rIns="91425" bIns="45700" anchor="t" anchorCtr="0">
            <a:spAutoFit/>
          </a:bodyPr>
          <a:lstStyle/>
          <a:p>
            <a:pPr marL="0" marR="0" lvl="0" indent="0" algn="ctr" rtl="0">
              <a:lnSpc>
                <a:spcPct val="120000"/>
              </a:lnSpc>
              <a:spcBef>
                <a:spcPts val="0"/>
              </a:spcBef>
              <a:spcAft>
                <a:spcPts val="0"/>
              </a:spcAft>
              <a:buClr>
                <a:schemeClr val="accent2"/>
              </a:buClr>
              <a:buSzPts val="1200"/>
              <a:buFont typeface="Arial"/>
              <a:buNone/>
            </a:pPr>
            <a:r>
              <a:rPr lang="fr" sz="1200" b="1" i="0" u="none" strike="noStrike" cap="none">
                <a:solidFill>
                  <a:schemeClr val="accent2"/>
                </a:solidFill>
                <a:latin typeface="OblikW01-Light" panose="02000503000000020004" pitchFamily="50" charset="0"/>
                <a:sym typeface="Arial"/>
              </a:rPr>
              <a:t>Visite de sélection </a:t>
            </a:r>
            <a:br>
              <a:rPr lang="fr" sz="1200" b="1" i="0" u="none" strike="noStrike" cap="none">
                <a:solidFill>
                  <a:schemeClr val="accent2"/>
                </a:solidFill>
                <a:latin typeface="OblikW01-Light" panose="02000503000000020004" pitchFamily="50" charset="0"/>
                <a:sym typeface="Arial"/>
              </a:rPr>
            </a:br>
            <a:r>
              <a:rPr lang="fr" sz="1200" b="1" i="0" u="none" strike="noStrike" cap="none">
                <a:solidFill>
                  <a:schemeClr val="accent2"/>
                </a:solidFill>
                <a:latin typeface="OblikW01-Light" panose="02000503000000020004" pitchFamily="50" charset="0"/>
                <a:sym typeface="Arial"/>
              </a:rPr>
              <a:t>et visite d'éligibilité 1</a:t>
            </a:r>
            <a:endParaRPr b="1">
              <a:latin typeface="OblikW01-Light" panose="02000503000000020004" pitchFamily="50" charset="0"/>
            </a:endParaRPr>
          </a:p>
        </p:txBody>
      </p:sp>
      <p:sp>
        <p:nvSpPr>
          <p:cNvPr id="579" name="Google Shape;579;p22"/>
          <p:cNvSpPr/>
          <p:nvPr/>
        </p:nvSpPr>
        <p:spPr>
          <a:xfrm>
            <a:off x="3375495" y="5384721"/>
            <a:ext cx="2100434" cy="555899"/>
          </a:xfrm>
          <a:prstGeom prst="roundRect">
            <a:avLst>
              <a:gd name="adj" fmla="val 0"/>
            </a:avLst>
          </a:prstGeom>
          <a:solidFill>
            <a:srgbClr val="C0E8FE"/>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580" name="Google Shape;580;p22"/>
          <p:cNvSpPr/>
          <p:nvPr/>
        </p:nvSpPr>
        <p:spPr>
          <a:xfrm>
            <a:off x="3448784" y="5455052"/>
            <a:ext cx="1831127" cy="46166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accent1"/>
              </a:buClr>
              <a:buSzPts val="1200"/>
              <a:buFont typeface="Arial"/>
              <a:buNone/>
            </a:pPr>
            <a:r>
              <a:rPr lang="fr" sz="1200" b="1">
                <a:solidFill>
                  <a:schemeClr val="accent1"/>
                </a:solidFill>
                <a:latin typeface="OblikW01-Light" panose="02000503000000020004" pitchFamily="50" charset="0"/>
              </a:rPr>
              <a:t>Admissibilité</a:t>
            </a:r>
            <a:r>
              <a:rPr lang="fr" sz="1200" b="1">
                <a:solidFill>
                  <a:schemeClr val="accent1"/>
                </a:solidFill>
                <a:latin typeface="OblikW01-Light" panose="02000503000000020004" pitchFamily="50" charset="0"/>
                <a:sym typeface="Arial"/>
              </a:rPr>
              <a:t> Visite 2,</a:t>
            </a:r>
            <a:br>
              <a:rPr lang="fr" sz="1200" b="1">
                <a:solidFill>
                  <a:schemeClr val="accent1"/>
                </a:solidFill>
                <a:latin typeface="OblikW01-Light" panose="02000503000000020004" pitchFamily="50" charset="0"/>
                <a:sym typeface="Arial"/>
              </a:rPr>
            </a:br>
            <a:r>
              <a:rPr lang="fr" sz="1200" b="1">
                <a:solidFill>
                  <a:schemeClr val="accent1"/>
                </a:solidFill>
                <a:latin typeface="OblikW01-Light" panose="02000503000000020004" pitchFamily="50" charset="0"/>
                <a:sym typeface="Arial"/>
              </a:rPr>
              <a:t>1 </a:t>
            </a:r>
            <a:r>
              <a:rPr lang="fr" sz="1200" b="1" baseline="30000">
                <a:solidFill>
                  <a:schemeClr val="accent1"/>
                </a:solidFill>
                <a:latin typeface="OblikW01-Light" panose="02000503000000020004" pitchFamily="50" charset="0"/>
                <a:sym typeface="Arial"/>
              </a:rPr>
              <a:t>ère </a:t>
            </a:r>
            <a:r>
              <a:rPr lang="fr" sz="1200" b="1">
                <a:solidFill>
                  <a:schemeClr val="accent1"/>
                </a:solidFill>
                <a:latin typeface="OblikW01-Light" panose="02000503000000020004" pitchFamily="50" charset="0"/>
                <a:sym typeface="Arial"/>
              </a:rPr>
              <a:t>instillation</a:t>
            </a:r>
            <a:endParaRPr b="1">
              <a:latin typeface="OblikW01-Light" panose="02000503000000020004" pitchFamily="50" charset="0"/>
            </a:endParaRPr>
          </a:p>
        </p:txBody>
      </p:sp>
      <p:grpSp>
        <p:nvGrpSpPr>
          <p:cNvPr id="581" name="Google Shape;581;p22"/>
          <p:cNvGrpSpPr/>
          <p:nvPr/>
        </p:nvGrpSpPr>
        <p:grpSpPr>
          <a:xfrm>
            <a:off x="5580221" y="5384721"/>
            <a:ext cx="2002132" cy="555899"/>
            <a:chOff x="3652467" y="5319869"/>
            <a:chExt cx="2100434" cy="555899"/>
          </a:xfrm>
        </p:grpSpPr>
        <p:sp>
          <p:nvSpPr>
            <p:cNvPr id="582" name="Google Shape;582;p22"/>
            <p:cNvSpPr/>
            <p:nvPr/>
          </p:nvSpPr>
          <p:spPr>
            <a:xfrm>
              <a:off x="3652467" y="5319869"/>
              <a:ext cx="2100434" cy="555899"/>
            </a:xfrm>
            <a:prstGeom prst="roundRect">
              <a:avLst>
                <a:gd name="adj" fmla="val 0"/>
              </a:avLst>
            </a:prstGeom>
            <a:solidFill>
              <a:srgbClr val="C0E8FE"/>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OblikW01-Light" panose="02000503000000020004" pitchFamily="50" charset="0"/>
                <a:ea typeface="Calibri"/>
                <a:cs typeface="Calibri"/>
                <a:sym typeface="Calibri"/>
              </a:endParaRPr>
            </a:p>
          </p:txBody>
        </p:sp>
        <p:sp>
          <p:nvSpPr>
            <p:cNvPr id="583" name="Google Shape;583;p22"/>
            <p:cNvSpPr/>
            <p:nvPr/>
          </p:nvSpPr>
          <p:spPr>
            <a:xfrm>
              <a:off x="4004209" y="5392734"/>
              <a:ext cx="1396949" cy="46162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accent1"/>
                </a:buClr>
                <a:buSzPts val="1200"/>
                <a:buFont typeface="Arial"/>
                <a:buNone/>
              </a:pPr>
              <a:r>
                <a:rPr lang="fr" sz="1200" b="1">
                  <a:solidFill>
                    <a:schemeClr val="accent1"/>
                  </a:solidFill>
                  <a:latin typeface="OblikW01-Light" panose="02000503000000020004" pitchFamily="50" charset="0"/>
                  <a:sym typeface="Arial"/>
                </a:rPr>
                <a:t>Consultation semaine 2</a:t>
              </a:r>
              <a:endParaRPr sz="1200" b="1" i="0" u="none" strike="noStrike" cap="none">
                <a:solidFill>
                  <a:schemeClr val="accent1"/>
                </a:solidFill>
                <a:latin typeface="OblikW01-Light" panose="02000503000000020004" pitchFamily="50" charset="0"/>
                <a:sym typeface="Arial"/>
              </a:endParaRPr>
            </a:p>
          </p:txBody>
        </p:sp>
      </p:grpSp>
      <p:grpSp>
        <p:nvGrpSpPr>
          <p:cNvPr id="584" name="Google Shape;584;p22"/>
          <p:cNvGrpSpPr/>
          <p:nvPr/>
        </p:nvGrpSpPr>
        <p:grpSpPr>
          <a:xfrm>
            <a:off x="7683613" y="5391987"/>
            <a:ext cx="2002132" cy="555899"/>
            <a:chOff x="3652467" y="5319869"/>
            <a:chExt cx="2100434" cy="555899"/>
          </a:xfrm>
        </p:grpSpPr>
        <p:sp>
          <p:nvSpPr>
            <p:cNvPr id="585" name="Google Shape;585;p22"/>
            <p:cNvSpPr/>
            <p:nvPr/>
          </p:nvSpPr>
          <p:spPr>
            <a:xfrm>
              <a:off x="3652467" y="5319869"/>
              <a:ext cx="2100434" cy="555899"/>
            </a:xfrm>
            <a:prstGeom prst="roundRect">
              <a:avLst>
                <a:gd name="adj" fmla="val 0"/>
              </a:avLst>
            </a:prstGeom>
            <a:solidFill>
              <a:srgbClr val="C0E8FE"/>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1">
                <a:solidFill>
                  <a:schemeClr val="lt1"/>
                </a:solidFill>
                <a:latin typeface="OblikW01-Light" panose="02000503000000020004" pitchFamily="50" charset="0"/>
                <a:ea typeface="Calibri"/>
                <a:cs typeface="Calibri"/>
                <a:sym typeface="Calibri"/>
              </a:endParaRPr>
            </a:p>
          </p:txBody>
        </p:sp>
        <p:sp>
          <p:nvSpPr>
            <p:cNvPr id="586" name="Google Shape;586;p22"/>
            <p:cNvSpPr/>
            <p:nvPr/>
          </p:nvSpPr>
          <p:spPr>
            <a:xfrm>
              <a:off x="4031153" y="5380451"/>
              <a:ext cx="1396949" cy="46162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accent1"/>
                </a:buClr>
                <a:buSzPts val="1200"/>
                <a:buFont typeface="Arial"/>
                <a:buNone/>
              </a:pPr>
              <a:r>
                <a:rPr lang="fr" sz="1200" b="1">
                  <a:solidFill>
                    <a:schemeClr val="accent1"/>
                  </a:solidFill>
                  <a:latin typeface="OblikW01-Light" panose="02000503000000020004" pitchFamily="50" charset="0"/>
                  <a:sym typeface="Arial"/>
                </a:rPr>
                <a:t>Consultation semaine 6</a:t>
              </a:r>
              <a:endParaRPr sz="1200" b="1" i="0" u="none" strike="noStrike" cap="none">
                <a:solidFill>
                  <a:schemeClr val="accent1"/>
                </a:solidFill>
                <a:latin typeface="OblikW01-Light" panose="02000503000000020004" pitchFamily="50" charset="0"/>
                <a:sym typeface="Arial"/>
              </a:endParaRPr>
            </a:p>
          </p:txBody>
        </p:sp>
      </p:grpSp>
      <p:grpSp>
        <p:nvGrpSpPr>
          <p:cNvPr id="587" name="Google Shape;587;p22"/>
          <p:cNvGrpSpPr/>
          <p:nvPr/>
        </p:nvGrpSpPr>
        <p:grpSpPr>
          <a:xfrm>
            <a:off x="9737111" y="5403982"/>
            <a:ext cx="2019339" cy="555899"/>
            <a:chOff x="3634416" y="5319869"/>
            <a:chExt cx="2118485" cy="555899"/>
          </a:xfrm>
        </p:grpSpPr>
        <p:sp>
          <p:nvSpPr>
            <p:cNvPr id="588" name="Google Shape;588;p22"/>
            <p:cNvSpPr/>
            <p:nvPr/>
          </p:nvSpPr>
          <p:spPr>
            <a:xfrm>
              <a:off x="3652467" y="5319869"/>
              <a:ext cx="2100434" cy="555899"/>
            </a:xfrm>
            <a:prstGeom prst="roundRect">
              <a:avLst>
                <a:gd name="adj" fmla="val 0"/>
              </a:avLst>
            </a:prstGeom>
            <a:solidFill>
              <a:srgbClr val="C0E8FE"/>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1">
                <a:solidFill>
                  <a:schemeClr val="lt1"/>
                </a:solidFill>
                <a:latin typeface="OblikW01-Light" panose="02000503000000020004" pitchFamily="50" charset="0"/>
                <a:ea typeface="Calibri"/>
                <a:cs typeface="Calibri"/>
                <a:sym typeface="Calibri"/>
              </a:endParaRPr>
            </a:p>
          </p:txBody>
        </p:sp>
        <p:sp>
          <p:nvSpPr>
            <p:cNvPr id="589" name="Google Shape;589;p22"/>
            <p:cNvSpPr/>
            <p:nvPr/>
          </p:nvSpPr>
          <p:spPr>
            <a:xfrm>
              <a:off x="3634416" y="5368456"/>
              <a:ext cx="2118483" cy="46162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accent1"/>
                </a:buClr>
                <a:buSzPts val="1200"/>
                <a:buFont typeface="Arial"/>
                <a:buNone/>
              </a:pPr>
              <a:r>
                <a:rPr lang="fr" sz="1200" b="1">
                  <a:solidFill>
                    <a:schemeClr val="accent1"/>
                  </a:solidFill>
                  <a:latin typeface="OblikW01-Light" panose="02000503000000020004" pitchFamily="50" charset="0"/>
                  <a:sym typeface="Arial"/>
                </a:rPr>
                <a:t>Mois 3</a:t>
              </a:r>
              <a:endParaRPr b="1">
                <a:latin typeface="OblikW01-Light" panose="02000503000000020004" pitchFamily="50" charset="0"/>
              </a:endParaRPr>
            </a:p>
            <a:p>
              <a:pPr marL="0" marR="0" lvl="0" indent="0" algn="ctr" rtl="0">
                <a:lnSpc>
                  <a:spcPct val="100000"/>
                </a:lnSpc>
                <a:spcBef>
                  <a:spcPts val="0"/>
                </a:spcBef>
                <a:spcAft>
                  <a:spcPts val="0"/>
                </a:spcAft>
                <a:buClr>
                  <a:schemeClr val="accent1"/>
                </a:buClr>
                <a:buSzPts val="1200"/>
                <a:buFont typeface="Arial"/>
                <a:buNone/>
              </a:pPr>
              <a:r>
                <a:rPr lang="fr" sz="1200" b="1" spc="-80">
                  <a:solidFill>
                    <a:schemeClr val="accent1"/>
                  </a:solidFill>
                  <a:latin typeface="OblikW01-Light" panose="02000503000000020004" pitchFamily="50" charset="0"/>
                  <a:sym typeface="Arial"/>
                </a:rPr>
                <a:t>Consultation de sortie d’étude</a:t>
              </a:r>
              <a:endParaRPr sz="1200" b="1" i="0" u="none" strike="noStrike" cap="none" spc="-80">
                <a:solidFill>
                  <a:schemeClr val="accent1"/>
                </a:solidFill>
                <a:latin typeface="OblikW01-Light" panose="02000503000000020004" pitchFamily="50" charset="0"/>
                <a:sym typeface="Arial"/>
              </a:endParaRPr>
            </a:p>
          </p:txBody>
        </p:sp>
      </p:grpSp>
      <p:sp>
        <p:nvSpPr>
          <p:cNvPr id="590" name="Google Shape;590;p22"/>
          <p:cNvSpPr/>
          <p:nvPr/>
        </p:nvSpPr>
        <p:spPr>
          <a:xfrm>
            <a:off x="731175" y="3939468"/>
            <a:ext cx="2493865" cy="1293661"/>
          </a:xfrm>
          <a:prstGeom prst="roundRect">
            <a:avLst>
              <a:gd name="adj" fmla="val 0"/>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591" name="Google Shape;591;p22"/>
          <p:cNvSpPr/>
          <p:nvPr/>
        </p:nvSpPr>
        <p:spPr>
          <a:xfrm>
            <a:off x="914500" y="4432409"/>
            <a:ext cx="2008790" cy="307777"/>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2"/>
              </a:buClr>
              <a:buSzPts val="1400"/>
              <a:buFont typeface="Arial"/>
              <a:buNone/>
            </a:pPr>
            <a:r>
              <a:rPr lang="fr" b="1" err="1">
                <a:solidFill>
                  <a:schemeClr val="dk2"/>
                </a:solidFill>
                <a:latin typeface="OblikW01-Bold" panose="02000503000000020004" pitchFamily="50" charset="0"/>
              </a:rPr>
              <a:t>Washout</a:t>
            </a:r>
            <a:r>
              <a:rPr lang="fr" sz="1400" b="1" i="0" u="none" strike="noStrike" cap="none">
                <a:solidFill>
                  <a:schemeClr val="dk2"/>
                </a:solidFill>
                <a:latin typeface="OblikW01-Bold" panose="02000503000000020004" pitchFamily="50" charset="0"/>
                <a:sym typeface="Arial"/>
              </a:rPr>
              <a:t>*</a:t>
            </a:r>
            <a:endParaRPr sz="1400" b="1" i="0" u="none" strike="noStrike" cap="none">
              <a:solidFill>
                <a:schemeClr val="dk2"/>
              </a:solidFill>
              <a:latin typeface="OblikW01-Bold" panose="02000503000000020004" pitchFamily="50" charset="0"/>
              <a:sym typeface="Arial"/>
            </a:endParaRPr>
          </a:p>
        </p:txBody>
      </p:sp>
      <p:sp>
        <p:nvSpPr>
          <p:cNvPr id="592" name="Google Shape;592;p22"/>
          <p:cNvSpPr/>
          <p:nvPr/>
        </p:nvSpPr>
        <p:spPr>
          <a:xfrm>
            <a:off x="3375495" y="3938454"/>
            <a:ext cx="8380953" cy="456937"/>
          </a:xfrm>
          <a:prstGeom prst="roundRect">
            <a:avLst>
              <a:gd name="adj" fmla="val 0"/>
            </a:avLst>
          </a:prstGeom>
          <a:gradFill>
            <a:gsLst>
              <a:gs pos="50000">
                <a:srgbClr val="00539B"/>
              </a:gs>
              <a:gs pos="0">
                <a:srgbClr val="F15D22"/>
              </a:gs>
            </a:gsLst>
            <a:lin ang="0" scaled="1"/>
          </a:gradFill>
          <a:ln w="12700"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593" name="Google Shape;593;p22"/>
          <p:cNvSpPr/>
          <p:nvPr/>
        </p:nvSpPr>
        <p:spPr>
          <a:xfrm>
            <a:off x="3394760" y="4013033"/>
            <a:ext cx="8342421" cy="307777"/>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2"/>
              </a:buClr>
              <a:buSzPts val="1400"/>
              <a:buFont typeface="Arial"/>
              <a:buNone/>
            </a:pPr>
            <a:r>
              <a:rPr lang="fr" sz="1400" b="1">
                <a:solidFill>
                  <a:schemeClr val="dk2"/>
                </a:solidFill>
                <a:latin typeface="OblikW01-Bold" panose="02000503000000020004" pitchFamily="50" charset="0"/>
                <a:sym typeface="Arial"/>
              </a:rPr>
              <a:t>NCX 470 0,1 % n = </a:t>
            </a:r>
            <a:r>
              <a:rPr lang="fr" sz="1400" b="1">
                <a:solidFill>
                  <a:schemeClr val="lt2"/>
                </a:solidFill>
                <a:latin typeface="OblikW01-Bold" panose="02000503000000020004" pitchFamily="50" charset="0"/>
                <a:sym typeface="Arial"/>
              </a:rPr>
              <a:t>328 </a:t>
            </a:r>
            <a:r>
              <a:rPr lang="fr" sz="1400" b="1">
                <a:solidFill>
                  <a:schemeClr val="dk2"/>
                </a:solidFill>
                <a:latin typeface="OblikW01-Bold" panose="02000503000000020004" pitchFamily="50" charset="0"/>
                <a:sym typeface="Arial"/>
              </a:rPr>
              <a:t>patients</a:t>
            </a:r>
            <a:endParaRPr sz="1400" b="1" i="0" u="none" strike="noStrike" cap="none">
              <a:solidFill>
                <a:schemeClr val="dk2"/>
              </a:solidFill>
              <a:latin typeface="OblikW01-Bold" panose="02000503000000020004" pitchFamily="50" charset="0"/>
              <a:sym typeface="Arial"/>
            </a:endParaRPr>
          </a:p>
        </p:txBody>
      </p:sp>
      <p:sp>
        <p:nvSpPr>
          <p:cNvPr id="594" name="Google Shape;594;p22"/>
          <p:cNvSpPr/>
          <p:nvPr/>
        </p:nvSpPr>
        <p:spPr>
          <a:xfrm>
            <a:off x="3375495" y="4776192"/>
            <a:ext cx="8380953" cy="456937"/>
          </a:xfrm>
          <a:prstGeom prst="roundRect">
            <a:avLst>
              <a:gd name="adj" fmla="val 0"/>
            </a:avLst>
          </a:prstGeom>
          <a:gradFill>
            <a:gsLst>
              <a:gs pos="50000">
                <a:srgbClr val="00539B"/>
              </a:gs>
              <a:gs pos="0">
                <a:srgbClr val="F15D22"/>
              </a:gs>
            </a:gsLst>
            <a:lin ang="0" scaled="1"/>
          </a:gradFill>
          <a:ln w="12700"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595" name="Google Shape;595;p22"/>
          <p:cNvSpPr/>
          <p:nvPr/>
        </p:nvSpPr>
        <p:spPr>
          <a:xfrm>
            <a:off x="3414027" y="4842908"/>
            <a:ext cx="8342421" cy="307777"/>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2"/>
              </a:buClr>
              <a:buSzPts val="1400"/>
              <a:buFont typeface="Arial"/>
              <a:buNone/>
            </a:pPr>
            <a:r>
              <a:rPr lang="fr" sz="1400" b="1">
                <a:solidFill>
                  <a:schemeClr val="dk2"/>
                </a:solidFill>
                <a:latin typeface="OblikW01-Bold" panose="02000503000000020004" pitchFamily="50" charset="0"/>
                <a:sym typeface="Arial"/>
              </a:rPr>
              <a:t>Latanoprost 0,005 % n = </a:t>
            </a:r>
            <a:r>
              <a:rPr lang="fr" sz="1400" b="1">
                <a:solidFill>
                  <a:schemeClr val="lt2"/>
                </a:solidFill>
                <a:latin typeface="OblikW01-Bold" panose="02000503000000020004" pitchFamily="50" charset="0"/>
                <a:sym typeface="Arial"/>
              </a:rPr>
              <a:t>333 </a:t>
            </a:r>
            <a:r>
              <a:rPr lang="fr" sz="1400" b="1">
                <a:solidFill>
                  <a:schemeClr val="dk2"/>
                </a:solidFill>
                <a:latin typeface="OblikW01-Bold" panose="02000503000000020004" pitchFamily="50" charset="0"/>
                <a:sym typeface="Arial"/>
              </a:rPr>
              <a:t>patients</a:t>
            </a:r>
            <a:endParaRPr sz="1400" b="1" i="0" u="none" strike="noStrike" cap="none">
              <a:solidFill>
                <a:schemeClr val="dk2"/>
              </a:solidFill>
              <a:latin typeface="OblikW01-Bold" panose="02000503000000020004" pitchFamily="50" charset="0"/>
              <a:sym typeface="Arial"/>
            </a:endParaRPr>
          </a:p>
        </p:txBody>
      </p:sp>
      <p:sp>
        <p:nvSpPr>
          <p:cNvPr id="596" name="Google Shape;596;p22"/>
          <p:cNvSpPr txBox="1"/>
          <p:nvPr/>
        </p:nvSpPr>
        <p:spPr>
          <a:xfrm>
            <a:off x="622676" y="6192398"/>
            <a:ext cx="10007600" cy="510627"/>
          </a:xfrm>
          <a:prstGeom prst="rect">
            <a:avLst/>
          </a:prstGeom>
          <a:noFill/>
          <a:ln>
            <a:noFill/>
          </a:ln>
        </p:spPr>
        <p:txBody>
          <a:bodyPr spcFirstLastPara="1" wrap="square" lIns="91425" tIns="45700" rIns="91425" bIns="45700" anchor="ctr" anchorCtr="0">
            <a:noAutofit/>
          </a:bodyPr>
          <a:lstStyle/>
          <a:p>
            <a:pPr>
              <a:lnSpc>
                <a:spcPct val="250000"/>
              </a:lnSpc>
              <a:buClr>
                <a:srgbClr val="7F7F7F"/>
              </a:buClr>
              <a:buSzPts val="800"/>
            </a:pPr>
            <a:r>
              <a:rPr lang="fr" sz="800">
                <a:solidFill>
                  <a:srgbClr val="7F7F7F"/>
                </a:solidFill>
                <a:latin typeface="OblikW01-Light"/>
                <a:sym typeface="Arial"/>
              </a:rPr>
              <a:t>1. Ce schéma reflète les groupes posologiques qui </a:t>
            </a:r>
            <a:r>
              <a:rPr lang="fr" sz="800">
                <a:solidFill>
                  <a:srgbClr val="7F7F7F"/>
                </a:solidFill>
                <a:latin typeface="OblikW01-Light"/>
              </a:rPr>
              <a:t>ont été étudiés</a:t>
            </a:r>
            <a:r>
              <a:rPr lang="fr" sz="800">
                <a:solidFill>
                  <a:srgbClr val="7F7F7F"/>
                </a:solidFill>
                <a:latin typeface="OblikW01-Light"/>
                <a:sym typeface="Arial"/>
              </a:rPr>
              <a:t> dans l’étude et n'incluent pas la dose de NCX 470 0,065 % qui n'était que dans la partie </a:t>
            </a:r>
            <a:r>
              <a:rPr lang="fr" sz="800">
                <a:solidFill>
                  <a:srgbClr val="7F7F7F"/>
                </a:solidFill>
                <a:latin typeface="OblikW01-Light"/>
              </a:rPr>
              <a:t>adaptative de design </a:t>
            </a:r>
            <a:r>
              <a:rPr lang="fr" sz="800">
                <a:solidFill>
                  <a:srgbClr val="7F7F7F"/>
                </a:solidFill>
                <a:latin typeface="OblikW01-Light"/>
                <a:sym typeface="Arial"/>
              </a:rPr>
              <a:t>de l’étude.</a:t>
            </a:r>
            <a:r>
              <a:rPr lang="fr" sz="800">
                <a:solidFill>
                  <a:srgbClr val="7F7F7F"/>
                </a:solidFill>
                <a:latin typeface="OblikW01-Light"/>
              </a:rPr>
              <a:t>  </a:t>
            </a:r>
            <a:endParaRPr>
              <a:latin typeface="OblikW01-Light" panose="02000503000000020004" pitchFamily="50" charset="0"/>
            </a:endParaRPr>
          </a:p>
        </p:txBody>
      </p:sp>
      <p:sp>
        <p:nvSpPr>
          <p:cNvPr id="597" name="Google Shape;597;p22"/>
          <p:cNvSpPr txBox="1"/>
          <p:nvPr/>
        </p:nvSpPr>
        <p:spPr>
          <a:xfrm>
            <a:off x="639811" y="6097934"/>
            <a:ext cx="8736336" cy="26161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 sz="1100">
                <a:solidFill>
                  <a:schemeClr val="dk1"/>
                </a:solidFill>
                <a:latin typeface="OblikW01-Light" panose="02000503000000020004" pitchFamily="50" charset="0"/>
                <a:ea typeface="Calibri"/>
                <a:cs typeface="Calibri"/>
                <a:sym typeface="Calibri"/>
              </a:rPr>
              <a:t>* Période de fenêtre thérapeutique en fonction du traitement avant inclusion dans l’étude</a:t>
            </a:r>
            <a:endParaRPr sz="1100">
              <a:solidFill>
                <a:schemeClr val="dk1"/>
              </a:solidFill>
              <a:latin typeface="OblikW01-Light" panose="02000503000000020004" pitchFamily="50" charset="0"/>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602"/>
        <p:cNvGrpSpPr/>
        <p:nvPr/>
      </p:nvGrpSpPr>
      <p:grpSpPr>
        <a:xfrm>
          <a:off x="0" y="0"/>
          <a:ext cx="0" cy="0"/>
          <a:chOff x="0" y="0"/>
          <a:chExt cx="0" cy="0"/>
        </a:xfrm>
      </p:grpSpPr>
      <p:sp>
        <p:nvSpPr>
          <p:cNvPr id="603" name="Google Shape;603;p23"/>
          <p:cNvSpPr txBox="1">
            <a:spLocks noGrp="1"/>
          </p:cNvSpPr>
          <p:nvPr>
            <p:ph type="title"/>
          </p:nvPr>
        </p:nvSpPr>
        <p:spPr>
          <a:xfrm>
            <a:off x="622676" y="382270"/>
            <a:ext cx="11201400" cy="55245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Clr>
                <a:schemeClr val="accent1"/>
              </a:buClr>
              <a:buSzPts val="2600"/>
              <a:buFont typeface="Arial"/>
              <a:buNone/>
            </a:pPr>
            <a:r>
              <a:rPr lang="fr-FR">
                <a:ea typeface="Arial"/>
                <a:sym typeface="Arial"/>
              </a:rPr>
              <a:t>Caractéristiques de base, données démographiques et disposition</a:t>
            </a:r>
            <a:r>
              <a:rPr lang="en-US" baseline="30000">
                <a:ea typeface="Arial"/>
                <a:sym typeface="Arial"/>
              </a:rPr>
              <a:t>1</a:t>
            </a:r>
            <a:endParaRPr baseline="30000">
              <a:solidFill>
                <a:srgbClr val="FF0000"/>
              </a:solidFill>
              <a:ea typeface="Arial"/>
              <a:sym typeface="Arial"/>
            </a:endParaRPr>
          </a:p>
        </p:txBody>
      </p:sp>
      <p:sp>
        <p:nvSpPr>
          <p:cNvPr id="604" name="Google Shape;604;p23"/>
          <p:cNvSpPr/>
          <p:nvPr/>
        </p:nvSpPr>
        <p:spPr>
          <a:xfrm>
            <a:off x="-1103615" y="3492942"/>
            <a:ext cx="11242652" cy="434975"/>
          </a:xfrm>
          <a:prstGeom prst="rect">
            <a:avLst/>
          </a:prstGeom>
          <a:noFill/>
          <a:ln>
            <a:noFill/>
          </a:ln>
        </p:spPr>
        <p:txBody>
          <a:bodyPr spcFirstLastPara="1" wrap="square" lIns="0" tIns="0" rIns="0" bIns="0" anchor="ctr" anchorCtr="0">
            <a:noAutofit/>
          </a:bodyPr>
          <a:lstStyle/>
          <a:p>
            <a:pPr marL="228600" marR="0" lvl="0" indent="-177800" algn="l" defTabSz="914400" rtl="0" eaLnBrk="1" fontAlgn="auto" latinLnBrk="0" hangingPunct="1">
              <a:lnSpc>
                <a:spcPct val="100000"/>
              </a:lnSpc>
              <a:spcBef>
                <a:spcPts val="0"/>
              </a:spcBef>
              <a:spcAft>
                <a:spcPts val="0"/>
              </a:spcAft>
              <a:buClr>
                <a:srgbClr val="F15D22"/>
              </a:buClr>
              <a:buSzPts val="800"/>
              <a:buFont typeface="Arial"/>
              <a:buNone/>
              <a:tabLst/>
              <a:defRPr/>
            </a:pPr>
            <a:endParaRPr kumimoji="0" sz="800" b="0" i="0" u="none" strike="noStrike" kern="0" cap="none" spc="0" normalizeH="0" baseline="0" noProof="0">
              <a:ln>
                <a:noFill/>
              </a:ln>
              <a:solidFill>
                <a:srgbClr val="595959"/>
              </a:solidFill>
              <a:effectLst/>
              <a:uLnTx/>
              <a:uFillTx/>
              <a:latin typeface="Helvetica Neue"/>
              <a:ea typeface="Helvetica Neue"/>
              <a:cs typeface="Helvetica Neue"/>
              <a:sym typeface="Helvetica Neue"/>
            </a:endParaRPr>
          </a:p>
        </p:txBody>
      </p:sp>
      <p:sp>
        <p:nvSpPr>
          <p:cNvPr id="605" name="Google Shape;605;p23"/>
          <p:cNvSpPr txBox="1"/>
          <p:nvPr/>
        </p:nvSpPr>
        <p:spPr>
          <a:xfrm>
            <a:off x="1724364" y="5355988"/>
            <a:ext cx="9141860" cy="724155"/>
          </a:xfrm>
          <a:prstGeom prst="rect">
            <a:avLst/>
          </a:prstGeom>
          <a:no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20000"/>
              </a:lnSpc>
              <a:spcBef>
                <a:spcPts val="0"/>
              </a:spcBef>
              <a:spcAft>
                <a:spcPts val="0"/>
              </a:spcAft>
              <a:buClr>
                <a:srgbClr val="FFFFFF"/>
              </a:buClr>
              <a:buSzPts val="1800"/>
              <a:buFont typeface="Arial"/>
              <a:buNone/>
              <a:tabLst/>
              <a:defRPr/>
            </a:pPr>
            <a:r>
              <a:rPr kumimoji="0" lang="en-US" sz="1800" b="0" i="0" u="none" strike="noStrike" kern="0" cap="none" spc="0" normalizeH="0" baseline="0" noProof="0">
                <a:ln>
                  <a:noFill/>
                </a:ln>
                <a:solidFill>
                  <a:srgbClr val="FFFFFF"/>
                </a:solidFill>
                <a:effectLst/>
                <a:uLnTx/>
                <a:uFillTx/>
                <a:latin typeface="Arial"/>
                <a:ea typeface="Arial"/>
                <a:cs typeface="Arial"/>
                <a:sym typeface="Arial"/>
              </a:rPr>
              <a:t>As published in the landmark EMGT study “…each mmHg of decreased IOP was related to an approximately 10% lowering [of risk of vision loss progression]”</a:t>
            </a:r>
            <a:r>
              <a:rPr kumimoji="0" lang="en-US" sz="1200" b="0" i="0" u="none" strike="noStrike" kern="0" cap="none" spc="0" normalizeH="0" baseline="30000" noProof="0">
                <a:ln>
                  <a:noFill/>
                </a:ln>
                <a:solidFill>
                  <a:srgbClr val="FFFFFF"/>
                </a:solidFill>
                <a:effectLst/>
                <a:uLnTx/>
                <a:uFillTx/>
                <a:latin typeface="Arial"/>
                <a:ea typeface="Arial"/>
                <a:cs typeface="Arial"/>
                <a:sym typeface="Arial"/>
              </a:rPr>
              <a:t>1</a:t>
            </a:r>
            <a:endParaRPr kumimoji="0" sz="1200" b="0" i="0" u="none" strike="noStrike" kern="0" cap="none" spc="0" normalizeH="0" baseline="30000" noProof="0">
              <a:ln>
                <a:noFill/>
              </a:ln>
              <a:solidFill>
                <a:srgbClr val="FFFFFF"/>
              </a:solidFill>
              <a:effectLst/>
              <a:uLnTx/>
              <a:uFillTx/>
              <a:latin typeface="Arial"/>
              <a:ea typeface="Arial"/>
              <a:cs typeface="Arial"/>
              <a:sym typeface="Arial"/>
            </a:endParaRPr>
          </a:p>
        </p:txBody>
      </p:sp>
      <p:sp>
        <p:nvSpPr>
          <p:cNvPr id="606" name="Google Shape;606;p23"/>
          <p:cNvSpPr txBox="1">
            <a:spLocks noGrp="1"/>
          </p:cNvSpPr>
          <p:nvPr>
            <p:ph type="body" idx="2"/>
          </p:nvPr>
        </p:nvSpPr>
        <p:spPr>
          <a:xfrm>
            <a:off x="647700" y="6330930"/>
            <a:ext cx="10007600" cy="310417"/>
          </a:xfrm>
          <a:prstGeom prst="rect">
            <a:avLst/>
          </a:prstGeom>
          <a:noFill/>
          <a:ln>
            <a:noFill/>
          </a:ln>
        </p:spPr>
        <p:txBody>
          <a:bodyPr spcFirstLastPara="1" wrap="square" lIns="91425" tIns="45700" rIns="91425" bIns="45700" anchor="ctr" anchorCtr="0">
            <a:noAutofit/>
          </a:bodyPr>
          <a:lstStyle/>
          <a:p>
            <a:pPr marL="0" lvl="0" indent="0" algn="l" rtl="0">
              <a:lnSpc>
                <a:spcPct val="250000"/>
              </a:lnSpc>
              <a:spcBef>
                <a:spcPts val="0"/>
              </a:spcBef>
              <a:spcAft>
                <a:spcPts val="0"/>
              </a:spcAft>
              <a:buClr>
                <a:srgbClr val="7F7F7F"/>
              </a:buClr>
              <a:buSzPts val="800"/>
              <a:buNone/>
            </a:pPr>
            <a:r>
              <a:rPr lang="en-US">
                <a:latin typeface="+mn-lt"/>
                <a:ea typeface="Arial"/>
                <a:sym typeface="Arial"/>
              </a:rPr>
              <a:t>1. </a:t>
            </a:r>
            <a:r>
              <a:rPr lang="fr-FR">
                <a:latin typeface="+mn-lt"/>
                <a:ea typeface="Arial"/>
                <a:sym typeface="Arial"/>
              </a:rPr>
              <a:t>Ce schéma reflète les groupes posologiques qui ont été étudiés dans l’étude et n'incluent pas la dose de NCX 470 0,065 % qui n'était que dans la partie adaptative de design de l’étude</a:t>
            </a:r>
            <a:r>
              <a:rPr lang="en-US">
                <a:latin typeface="+mn-lt"/>
                <a:ea typeface="Arial"/>
                <a:sym typeface="Arial"/>
              </a:rPr>
              <a:t>.</a:t>
            </a:r>
            <a:endParaRPr>
              <a:latin typeface="+mn-lt"/>
            </a:endParaRPr>
          </a:p>
        </p:txBody>
      </p:sp>
      <p:graphicFrame>
        <p:nvGraphicFramePr>
          <p:cNvPr id="607" name="Google Shape;607;p23"/>
          <p:cNvGraphicFramePr/>
          <p:nvPr>
            <p:extLst>
              <p:ext uri="{D42A27DB-BD31-4B8C-83A1-F6EECF244321}">
                <p14:modId xmlns:p14="http://schemas.microsoft.com/office/powerpoint/2010/main" val="854469418"/>
              </p:ext>
            </p:extLst>
          </p:nvPr>
        </p:nvGraphicFramePr>
        <p:xfrm>
          <a:off x="742868" y="953620"/>
          <a:ext cx="10474575" cy="5212230"/>
        </p:xfrm>
        <a:graphic>
          <a:graphicData uri="http://schemas.openxmlformats.org/drawingml/2006/table">
            <a:tbl>
              <a:tblPr>
                <a:noFill/>
                <a:tableStyleId>{D2F8D379-2294-4F00-8E0C-55C59275F244}</a:tableStyleId>
              </a:tblPr>
              <a:tblGrid>
                <a:gridCol w="5451455">
                  <a:extLst>
                    <a:ext uri="{9D8B030D-6E8A-4147-A177-3AD203B41FA5}">
                      <a16:colId xmlns:a16="http://schemas.microsoft.com/office/drawing/2014/main" val="20000"/>
                    </a:ext>
                  </a:extLst>
                </a:gridCol>
                <a:gridCol w="2540545">
                  <a:extLst>
                    <a:ext uri="{9D8B030D-6E8A-4147-A177-3AD203B41FA5}">
                      <a16:colId xmlns:a16="http://schemas.microsoft.com/office/drawing/2014/main" val="20001"/>
                    </a:ext>
                  </a:extLst>
                </a:gridCol>
                <a:gridCol w="2482575">
                  <a:extLst>
                    <a:ext uri="{9D8B030D-6E8A-4147-A177-3AD203B41FA5}">
                      <a16:colId xmlns:a16="http://schemas.microsoft.com/office/drawing/2014/main" val="20002"/>
                    </a:ext>
                  </a:extLst>
                </a:gridCol>
              </a:tblGrid>
              <a:tr h="491175">
                <a:tc>
                  <a:txBody>
                    <a:bodyPr/>
                    <a:lstStyle/>
                    <a:p>
                      <a:pPr marL="0" marR="0" lvl="0" indent="0" algn="ctr" rtl="0">
                        <a:spcBef>
                          <a:spcPts val="0"/>
                        </a:spcBef>
                        <a:spcAft>
                          <a:spcPts val="0"/>
                        </a:spcAft>
                        <a:buNone/>
                      </a:pPr>
                      <a:endParaRPr sz="1400" b="1">
                        <a:solidFill>
                          <a:srgbClr val="FFFFFF"/>
                        </a:solidFill>
                        <a:latin typeface="OblikW01-Bold" panose="02000503000000020004" pitchFamily="50" charset="0"/>
                        <a:ea typeface="Calibri"/>
                        <a:cs typeface="Calibri"/>
                        <a:sym typeface="Calibri"/>
                      </a:endParaRPr>
                    </a:p>
                  </a:txBody>
                  <a:tcPr marL="91450" marR="91450" marT="45725" marB="45725">
                    <a:lnL w="9525" cap="flat" cmpd="sng">
                      <a:solidFill>
                        <a:srgbClr val="F9BDA5"/>
                      </a:solidFill>
                      <a:prstDash val="solid"/>
                      <a:round/>
                      <a:headEnd type="none" w="sm" len="sm"/>
                      <a:tailEnd type="none" w="sm" len="sm"/>
                    </a:lnL>
                    <a:lnR w="9525" cap="flat" cmpd="sng">
                      <a:solidFill>
                        <a:srgbClr val="F9BDA5"/>
                      </a:solidFill>
                      <a:prstDash val="solid"/>
                      <a:round/>
                      <a:headEnd type="none" w="sm" len="sm"/>
                      <a:tailEnd type="none" w="sm" len="sm"/>
                    </a:lnR>
                    <a:lnT w="9525" cap="flat" cmpd="sng">
                      <a:solidFill>
                        <a:srgbClr val="F9BDA5"/>
                      </a:solidFill>
                      <a:prstDash val="solid"/>
                      <a:round/>
                      <a:headEnd type="none" w="sm" len="sm"/>
                      <a:tailEnd type="none" w="sm" len="sm"/>
                    </a:lnT>
                    <a:lnB w="9525" cap="flat" cmpd="sng">
                      <a:solidFill>
                        <a:srgbClr val="F9BDA5"/>
                      </a:solidFill>
                      <a:prstDash val="solid"/>
                      <a:round/>
                      <a:headEnd type="none" w="sm" len="sm"/>
                      <a:tailEnd type="none" w="sm" len="sm"/>
                    </a:lnB>
                    <a:solidFill>
                      <a:schemeClr val="accent1"/>
                    </a:solidFill>
                  </a:tcPr>
                </a:tc>
                <a:tc>
                  <a:txBody>
                    <a:bodyPr/>
                    <a:lstStyle/>
                    <a:p>
                      <a:pPr marL="0" marR="0" lvl="0" indent="0" algn="ctr" rtl="0">
                        <a:spcBef>
                          <a:spcPts val="0"/>
                        </a:spcBef>
                        <a:spcAft>
                          <a:spcPts val="0"/>
                        </a:spcAft>
                        <a:buNone/>
                      </a:pPr>
                      <a:r>
                        <a:rPr lang="en-US" sz="1400" b="1">
                          <a:solidFill>
                            <a:schemeClr val="lt2"/>
                          </a:solidFill>
                          <a:latin typeface="OblikW01-Bold"/>
                          <a:ea typeface="Calibri"/>
                          <a:cs typeface="Calibri"/>
                          <a:sym typeface="Calibri"/>
                        </a:rPr>
                        <a:t>NCX 470 0,1%</a:t>
                      </a:r>
                      <a:endParaRPr b="1">
                        <a:latin typeface="OblikW01-Bold"/>
                      </a:endParaRPr>
                    </a:p>
                    <a:p>
                      <a:pPr marL="0" marR="0" lvl="0" indent="0" algn="ctr" rtl="0">
                        <a:spcBef>
                          <a:spcPts val="0"/>
                        </a:spcBef>
                        <a:spcAft>
                          <a:spcPts val="0"/>
                        </a:spcAft>
                        <a:buNone/>
                      </a:pPr>
                      <a:r>
                        <a:rPr lang="en-US" sz="1400" b="1">
                          <a:solidFill>
                            <a:schemeClr val="lt2"/>
                          </a:solidFill>
                          <a:latin typeface="OblikW01-Bold"/>
                          <a:ea typeface="Calibri"/>
                          <a:cs typeface="Calibri"/>
                          <a:sym typeface="Calibri"/>
                        </a:rPr>
                        <a:t>N = 328</a:t>
                      </a:r>
                      <a:endParaRPr b="1">
                        <a:latin typeface="OblikW01-Bold"/>
                      </a:endParaRPr>
                    </a:p>
                  </a:txBody>
                  <a:tcPr marL="91450" marR="91450" marT="45725" marB="45725">
                    <a:lnL w="9525" cap="flat" cmpd="sng">
                      <a:solidFill>
                        <a:srgbClr val="F9BDA5"/>
                      </a:solidFill>
                      <a:prstDash val="solid"/>
                      <a:round/>
                      <a:headEnd type="none" w="sm" len="sm"/>
                      <a:tailEnd type="none" w="sm" len="sm"/>
                    </a:lnL>
                    <a:lnR w="9525" cap="flat" cmpd="sng">
                      <a:solidFill>
                        <a:srgbClr val="F9BDA5"/>
                      </a:solidFill>
                      <a:prstDash val="solid"/>
                      <a:round/>
                      <a:headEnd type="none" w="sm" len="sm"/>
                      <a:tailEnd type="none" w="sm" len="sm"/>
                    </a:lnR>
                    <a:lnT w="9525" cap="flat" cmpd="sng">
                      <a:solidFill>
                        <a:srgbClr val="F9BDA5"/>
                      </a:solidFill>
                      <a:prstDash val="solid"/>
                      <a:round/>
                      <a:headEnd type="none" w="sm" len="sm"/>
                      <a:tailEnd type="none" w="sm" len="sm"/>
                    </a:lnT>
                    <a:lnB w="9525" cap="flat" cmpd="sng">
                      <a:solidFill>
                        <a:srgbClr val="F9BDA5"/>
                      </a:solidFill>
                      <a:prstDash val="solid"/>
                      <a:round/>
                      <a:headEnd type="none" w="sm" len="sm"/>
                      <a:tailEnd type="none" w="sm" len="sm"/>
                    </a:lnB>
                    <a:solidFill>
                      <a:schemeClr val="accent1"/>
                    </a:solidFill>
                  </a:tcPr>
                </a:tc>
                <a:tc>
                  <a:txBody>
                    <a:bodyPr/>
                    <a:lstStyle/>
                    <a:p>
                      <a:pPr marL="0" marR="0" lvl="0" indent="0" algn="ctr" rtl="0">
                        <a:spcBef>
                          <a:spcPts val="0"/>
                        </a:spcBef>
                        <a:spcAft>
                          <a:spcPts val="0"/>
                        </a:spcAft>
                        <a:buNone/>
                      </a:pPr>
                      <a:r>
                        <a:rPr lang="en-US" sz="1400" b="1">
                          <a:solidFill>
                            <a:schemeClr val="lt2"/>
                          </a:solidFill>
                          <a:latin typeface="OblikW01-Bold"/>
                          <a:ea typeface="Calibri"/>
                          <a:cs typeface="Calibri"/>
                          <a:sym typeface="Calibri"/>
                        </a:rPr>
                        <a:t>Latanoprost 0,005%</a:t>
                      </a:r>
                      <a:endParaRPr b="1">
                        <a:latin typeface="OblikW01-Bold"/>
                      </a:endParaRPr>
                    </a:p>
                    <a:p>
                      <a:pPr marL="0" marR="0" lvl="0" indent="0" algn="ctr" rtl="0">
                        <a:spcBef>
                          <a:spcPts val="0"/>
                        </a:spcBef>
                        <a:spcAft>
                          <a:spcPts val="0"/>
                        </a:spcAft>
                        <a:buNone/>
                      </a:pPr>
                      <a:r>
                        <a:rPr lang="en-US" sz="1400" b="1">
                          <a:solidFill>
                            <a:schemeClr val="lt2"/>
                          </a:solidFill>
                          <a:latin typeface="OblikW01-Bold"/>
                          <a:ea typeface="Calibri"/>
                          <a:cs typeface="Calibri"/>
                          <a:sym typeface="Calibri"/>
                        </a:rPr>
                        <a:t>N = 333</a:t>
                      </a:r>
                      <a:endParaRPr b="1">
                        <a:latin typeface="OblikW01-Bold"/>
                      </a:endParaRPr>
                    </a:p>
                  </a:txBody>
                  <a:tcPr marL="91450" marR="91450" marT="45725" marB="45725">
                    <a:lnL w="9525" cap="flat" cmpd="sng">
                      <a:solidFill>
                        <a:srgbClr val="F9BDA5"/>
                      </a:solidFill>
                      <a:prstDash val="solid"/>
                      <a:round/>
                      <a:headEnd type="none" w="sm" len="sm"/>
                      <a:tailEnd type="none" w="sm" len="sm"/>
                    </a:lnL>
                    <a:lnR w="9525" cap="flat" cmpd="sng">
                      <a:solidFill>
                        <a:srgbClr val="F9BDA5"/>
                      </a:solidFill>
                      <a:prstDash val="solid"/>
                      <a:round/>
                      <a:headEnd type="none" w="sm" len="sm"/>
                      <a:tailEnd type="none" w="sm" len="sm"/>
                    </a:lnR>
                    <a:lnT w="9525" cap="flat" cmpd="sng">
                      <a:solidFill>
                        <a:srgbClr val="F9BDA5"/>
                      </a:solidFill>
                      <a:prstDash val="solid"/>
                      <a:round/>
                      <a:headEnd type="none" w="sm" len="sm"/>
                      <a:tailEnd type="none" w="sm" len="sm"/>
                    </a:lnT>
                    <a:lnB w="9525" cap="flat" cmpd="sng">
                      <a:solidFill>
                        <a:srgbClr val="F9BDA5"/>
                      </a:solidFill>
                      <a:prstDash val="solid"/>
                      <a:round/>
                      <a:headEnd type="none" w="sm" len="sm"/>
                      <a:tailEnd type="none" w="sm" len="sm"/>
                    </a:lnB>
                    <a:solidFill>
                      <a:schemeClr val="accent1"/>
                    </a:solidFill>
                  </a:tcPr>
                </a:tc>
                <a:extLst>
                  <a:ext uri="{0D108BD9-81ED-4DB2-BD59-A6C34878D82A}">
                    <a16:rowId xmlns:a16="http://schemas.microsoft.com/office/drawing/2014/main" val="10000"/>
                  </a:ext>
                </a:extLst>
              </a:tr>
              <a:tr h="177800">
                <a:tc>
                  <a:txBody>
                    <a:bodyPr/>
                    <a:lstStyle/>
                    <a:p>
                      <a:pPr marL="0" marR="0" lvl="0" indent="0" algn="l" rtl="0">
                        <a:spcBef>
                          <a:spcPts val="0"/>
                        </a:spcBef>
                        <a:spcAft>
                          <a:spcPts val="0"/>
                        </a:spcAft>
                        <a:buNone/>
                      </a:pPr>
                      <a:r>
                        <a:rPr lang="fr-FR" sz="1400" b="1">
                          <a:solidFill>
                            <a:schemeClr val="lt1"/>
                          </a:solidFill>
                          <a:latin typeface="OblikW01-Light"/>
                        </a:rPr>
                        <a:t>PIO diurne moyenne</a:t>
                      </a:r>
                      <a:r>
                        <a:rPr lang="en-US" sz="1400" b="1">
                          <a:solidFill>
                            <a:schemeClr val="lt1"/>
                          </a:solidFill>
                          <a:latin typeface="OblikW01-Light"/>
                        </a:rPr>
                        <a:t>(8h00+16h00)</a:t>
                      </a:r>
                      <a:r>
                        <a:rPr lang="en-US" sz="1400" b="1">
                          <a:latin typeface="OblikW01-Light"/>
                        </a:rPr>
                        <a:t>, mmHg, Etude de l’oeil (SD)</a:t>
                      </a:r>
                      <a:endParaRPr sz="1400" b="1">
                        <a:latin typeface="OblikW01-Light"/>
                      </a:endParaRPr>
                    </a:p>
                  </a:txBody>
                  <a:tcPr marL="91450" marR="91450" marT="45725" marB="45725" anchor="ctr">
                    <a:lnL w="9525" cap="flat" cmpd="sng">
                      <a:solidFill>
                        <a:srgbClr val="F9BDA5"/>
                      </a:solidFill>
                      <a:prstDash val="solid"/>
                      <a:round/>
                      <a:headEnd type="none" w="sm" len="sm"/>
                      <a:tailEnd type="none" w="sm" len="sm"/>
                    </a:lnL>
                    <a:lnR w="9525" cap="flat" cmpd="sng">
                      <a:solidFill>
                        <a:srgbClr val="F9BDA5"/>
                      </a:solidFill>
                      <a:prstDash val="solid"/>
                      <a:round/>
                      <a:headEnd type="none" w="sm" len="sm"/>
                      <a:tailEnd type="none" w="sm" len="sm"/>
                    </a:lnR>
                    <a:lnT w="9525" cap="flat" cmpd="sng">
                      <a:solidFill>
                        <a:srgbClr val="F9BDA5"/>
                      </a:solidFill>
                      <a:prstDash val="solid"/>
                      <a:round/>
                      <a:headEnd type="none" w="sm" len="sm"/>
                      <a:tailEnd type="none" w="sm" len="sm"/>
                    </a:lnT>
                    <a:lnB w="9525" cap="flat" cmpd="sng">
                      <a:solidFill>
                        <a:srgbClr val="F9BDA5"/>
                      </a:solidFill>
                      <a:prstDash val="solid"/>
                      <a:round/>
                      <a:headEnd type="none" w="sm" len="sm"/>
                      <a:tailEnd type="none" w="sm" len="sm"/>
                    </a:lnB>
                    <a:solidFill>
                      <a:srgbClr val="F8F8F8"/>
                    </a:solidFill>
                  </a:tcPr>
                </a:tc>
                <a:tc>
                  <a:txBody>
                    <a:bodyPr/>
                    <a:lstStyle/>
                    <a:p>
                      <a:pPr marL="0" marR="0" lvl="0" indent="0" algn="ctr" rtl="0">
                        <a:spcBef>
                          <a:spcPts val="0"/>
                        </a:spcBef>
                        <a:spcAft>
                          <a:spcPts val="0"/>
                        </a:spcAft>
                        <a:buNone/>
                      </a:pPr>
                      <a:r>
                        <a:rPr lang="en-US" sz="1400" b="1">
                          <a:solidFill>
                            <a:schemeClr val="dk1"/>
                          </a:solidFill>
                          <a:latin typeface="OblikW01-Light"/>
                          <a:ea typeface="Calibri"/>
                          <a:cs typeface="Calibri"/>
                          <a:sym typeface="Calibri"/>
                        </a:rPr>
                        <a:t>26,9 (2.04)</a:t>
                      </a:r>
                      <a:endParaRPr b="1">
                        <a:latin typeface="OblikW01-Light"/>
                      </a:endParaRPr>
                    </a:p>
                  </a:txBody>
                  <a:tcPr marL="91450" marR="91450" marT="45725" marB="45725" anchor="ctr">
                    <a:lnL w="9525" cap="flat" cmpd="sng">
                      <a:solidFill>
                        <a:srgbClr val="F9BDA5"/>
                      </a:solidFill>
                      <a:prstDash val="solid"/>
                      <a:round/>
                      <a:headEnd type="none" w="sm" len="sm"/>
                      <a:tailEnd type="none" w="sm" len="sm"/>
                    </a:lnL>
                    <a:lnR w="9525" cap="flat" cmpd="sng">
                      <a:solidFill>
                        <a:srgbClr val="F9BDA5"/>
                      </a:solidFill>
                      <a:prstDash val="solid"/>
                      <a:round/>
                      <a:headEnd type="none" w="sm" len="sm"/>
                      <a:tailEnd type="none" w="sm" len="sm"/>
                    </a:lnR>
                    <a:lnT w="9525" cap="flat" cmpd="sng">
                      <a:solidFill>
                        <a:srgbClr val="F9BDA5"/>
                      </a:solidFill>
                      <a:prstDash val="solid"/>
                      <a:round/>
                      <a:headEnd type="none" w="sm" len="sm"/>
                      <a:tailEnd type="none" w="sm" len="sm"/>
                    </a:lnT>
                    <a:lnB w="9525" cap="flat" cmpd="sng">
                      <a:solidFill>
                        <a:srgbClr val="F9BDA5"/>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1400"/>
                        <a:buFont typeface="Calibri"/>
                        <a:buNone/>
                      </a:pPr>
                      <a:r>
                        <a:rPr lang="en-US" sz="1400" b="1">
                          <a:solidFill>
                            <a:schemeClr val="dk1"/>
                          </a:solidFill>
                          <a:latin typeface="OblikW01-Light"/>
                          <a:ea typeface="Calibri"/>
                          <a:cs typeface="Calibri"/>
                          <a:sym typeface="Calibri"/>
                        </a:rPr>
                        <a:t>26,8 (2.02)</a:t>
                      </a:r>
                      <a:endParaRPr b="1">
                        <a:latin typeface="OblikW01-Light"/>
                      </a:endParaRPr>
                    </a:p>
                  </a:txBody>
                  <a:tcPr marL="91450" marR="91450" marT="45725" marB="45725" anchor="ctr">
                    <a:lnL w="9525" cap="flat" cmpd="sng">
                      <a:solidFill>
                        <a:srgbClr val="F9BDA5"/>
                      </a:solidFill>
                      <a:prstDash val="solid"/>
                      <a:round/>
                      <a:headEnd type="none" w="sm" len="sm"/>
                      <a:tailEnd type="none" w="sm" len="sm"/>
                    </a:lnL>
                    <a:lnR w="9525" cap="flat" cmpd="sng">
                      <a:solidFill>
                        <a:srgbClr val="F9BDA5"/>
                      </a:solidFill>
                      <a:prstDash val="solid"/>
                      <a:round/>
                      <a:headEnd type="none" w="sm" len="sm"/>
                      <a:tailEnd type="none" w="sm" len="sm"/>
                    </a:lnR>
                    <a:lnT w="9525" cap="flat" cmpd="sng">
                      <a:solidFill>
                        <a:srgbClr val="F9BDA5"/>
                      </a:solidFill>
                      <a:prstDash val="solid"/>
                      <a:round/>
                      <a:headEnd type="none" w="sm" len="sm"/>
                      <a:tailEnd type="none" w="sm" len="sm"/>
                    </a:lnT>
                    <a:lnB w="9525" cap="flat" cmpd="sng">
                      <a:solidFill>
                        <a:srgbClr val="F9BDA5"/>
                      </a:solidFill>
                      <a:prstDash val="solid"/>
                      <a:round/>
                      <a:headEnd type="none" w="sm" len="sm"/>
                      <a:tailEnd type="none" w="sm" len="sm"/>
                    </a:lnB>
                    <a:solidFill>
                      <a:srgbClr val="F8F8F8"/>
                    </a:solidFill>
                  </a:tcPr>
                </a:tc>
                <a:extLst>
                  <a:ext uri="{0D108BD9-81ED-4DB2-BD59-A6C34878D82A}">
                    <a16:rowId xmlns:a16="http://schemas.microsoft.com/office/drawing/2014/main" val="10001"/>
                  </a:ext>
                </a:extLst>
              </a:tr>
              <a:tr h="177800">
                <a:tc>
                  <a:txBody>
                    <a:bodyPr/>
                    <a:lstStyle/>
                    <a:p>
                      <a:pPr marL="0" marR="0" lvl="0" indent="0" algn="l" rtl="0">
                        <a:spcBef>
                          <a:spcPts val="0"/>
                        </a:spcBef>
                        <a:spcAft>
                          <a:spcPts val="0"/>
                        </a:spcAft>
                        <a:buNone/>
                      </a:pPr>
                      <a:r>
                        <a:rPr lang="en-US" sz="1400" b="1">
                          <a:latin typeface="OblikW01-Light"/>
                        </a:rPr>
                        <a:t>Genre, n (%)</a:t>
                      </a:r>
                      <a:endParaRPr b="1">
                        <a:latin typeface="OblikW01-Light"/>
                      </a:endParaRPr>
                    </a:p>
                    <a:p>
                      <a:pPr marL="0" marR="0" lvl="0" indent="0" algn="l" rtl="0">
                        <a:spcBef>
                          <a:spcPts val="0"/>
                        </a:spcBef>
                        <a:spcAft>
                          <a:spcPts val="0"/>
                        </a:spcAft>
                        <a:buNone/>
                      </a:pPr>
                      <a:r>
                        <a:rPr lang="en-US" sz="1400" b="1">
                          <a:latin typeface="OblikW01-Light"/>
                        </a:rPr>
                        <a:t>     Femme</a:t>
                      </a:r>
                      <a:endParaRPr b="1">
                        <a:latin typeface="OblikW01-Light" panose="02000503000000020004" pitchFamily="50" charset="0"/>
                      </a:endParaRPr>
                    </a:p>
                    <a:p>
                      <a:pPr marL="0" marR="0" lvl="0" indent="0" algn="l" rtl="0">
                        <a:spcBef>
                          <a:spcPts val="0"/>
                        </a:spcBef>
                        <a:spcAft>
                          <a:spcPts val="0"/>
                        </a:spcAft>
                        <a:buNone/>
                      </a:pPr>
                      <a:r>
                        <a:rPr lang="en-US" sz="1400" b="1">
                          <a:latin typeface="OblikW01-Light"/>
                        </a:rPr>
                        <a:t>     Homme</a:t>
                      </a:r>
                    </a:p>
                  </a:txBody>
                  <a:tcPr marL="91450" marR="91450" marT="45725" marB="45725" anchor="ctr">
                    <a:lnL w="9525" cap="flat" cmpd="sng">
                      <a:solidFill>
                        <a:srgbClr val="F9BDA5"/>
                      </a:solidFill>
                      <a:prstDash val="solid"/>
                      <a:round/>
                      <a:headEnd type="none" w="sm" len="sm"/>
                      <a:tailEnd type="none" w="sm" len="sm"/>
                    </a:lnL>
                    <a:lnR w="9525" cap="flat" cmpd="sng">
                      <a:solidFill>
                        <a:srgbClr val="F9BDA5"/>
                      </a:solidFill>
                      <a:prstDash val="solid"/>
                      <a:round/>
                      <a:headEnd type="none" w="sm" len="sm"/>
                      <a:tailEnd type="none" w="sm" len="sm"/>
                    </a:lnR>
                    <a:lnT w="9525" cap="flat" cmpd="sng">
                      <a:solidFill>
                        <a:srgbClr val="F9BDA5"/>
                      </a:solidFill>
                      <a:prstDash val="solid"/>
                      <a:round/>
                      <a:headEnd type="none" w="sm" len="sm"/>
                      <a:tailEnd type="none" w="sm" len="sm"/>
                    </a:lnT>
                    <a:lnB w="9525" cap="flat" cmpd="sng">
                      <a:solidFill>
                        <a:srgbClr val="F9BDA5"/>
                      </a:solidFill>
                      <a:prstDash val="solid"/>
                      <a:round/>
                      <a:headEnd type="none" w="sm" len="sm"/>
                      <a:tailEnd type="none" w="sm" len="sm"/>
                    </a:lnB>
                    <a:solidFill>
                      <a:srgbClr val="F8F8F8"/>
                    </a:solidFill>
                  </a:tcPr>
                </a:tc>
                <a:tc>
                  <a:txBody>
                    <a:bodyPr/>
                    <a:lstStyle/>
                    <a:p>
                      <a:pPr marL="0" marR="0" lvl="0" indent="0" algn="ctr" rtl="0">
                        <a:spcBef>
                          <a:spcPts val="0"/>
                        </a:spcBef>
                        <a:spcAft>
                          <a:spcPts val="0"/>
                        </a:spcAft>
                        <a:buNone/>
                      </a:pPr>
                      <a:endParaRPr sz="1400" b="1">
                        <a:solidFill>
                          <a:schemeClr val="dk1"/>
                        </a:solidFill>
                        <a:latin typeface="OblikW01-Light" panose="02000503000000020004" pitchFamily="50" charset="0"/>
                        <a:ea typeface="Calibri"/>
                        <a:cs typeface="Calibri"/>
                        <a:sym typeface="Calibri"/>
                      </a:endParaRPr>
                    </a:p>
                    <a:p>
                      <a:pPr marL="0" marR="0" lvl="0" indent="0" algn="ctr" rtl="0">
                        <a:spcBef>
                          <a:spcPts val="0"/>
                        </a:spcBef>
                        <a:spcAft>
                          <a:spcPts val="0"/>
                        </a:spcAft>
                        <a:buNone/>
                      </a:pPr>
                      <a:r>
                        <a:rPr lang="en-US" sz="1400" b="1">
                          <a:solidFill>
                            <a:schemeClr val="dk1"/>
                          </a:solidFill>
                          <a:latin typeface="OblikW01-Light"/>
                          <a:ea typeface="Calibri"/>
                          <a:cs typeface="Calibri"/>
                          <a:sym typeface="Calibri"/>
                        </a:rPr>
                        <a:t>200 ( 61,0%)</a:t>
                      </a:r>
                      <a:endParaRPr b="1">
                        <a:latin typeface="OblikW01-Light"/>
                      </a:endParaRPr>
                    </a:p>
                    <a:p>
                      <a:pPr marL="0" marR="0" lvl="0" indent="0" algn="ctr" rtl="0">
                        <a:spcBef>
                          <a:spcPts val="0"/>
                        </a:spcBef>
                        <a:spcAft>
                          <a:spcPts val="0"/>
                        </a:spcAft>
                        <a:buNone/>
                      </a:pPr>
                      <a:r>
                        <a:rPr lang="en-US" sz="1400" b="1">
                          <a:solidFill>
                            <a:schemeClr val="dk1"/>
                          </a:solidFill>
                          <a:latin typeface="OblikW01-Light"/>
                          <a:ea typeface="Calibri"/>
                          <a:cs typeface="Calibri"/>
                          <a:sym typeface="Calibri"/>
                        </a:rPr>
                        <a:t>128 ( 39,0%)</a:t>
                      </a:r>
                      <a:endParaRPr b="1">
                        <a:latin typeface="OblikW01-Light"/>
                      </a:endParaRPr>
                    </a:p>
                  </a:txBody>
                  <a:tcPr marL="91450" marR="91450" marT="45725" marB="45725" anchor="ctr">
                    <a:lnL w="9525" cap="flat" cmpd="sng">
                      <a:solidFill>
                        <a:srgbClr val="F9BDA5"/>
                      </a:solidFill>
                      <a:prstDash val="solid"/>
                      <a:round/>
                      <a:headEnd type="none" w="sm" len="sm"/>
                      <a:tailEnd type="none" w="sm" len="sm"/>
                    </a:lnL>
                    <a:lnR w="9525" cap="flat" cmpd="sng">
                      <a:solidFill>
                        <a:srgbClr val="F9BDA5"/>
                      </a:solidFill>
                      <a:prstDash val="solid"/>
                      <a:round/>
                      <a:headEnd type="none" w="sm" len="sm"/>
                      <a:tailEnd type="none" w="sm" len="sm"/>
                    </a:lnR>
                    <a:lnT w="9525" cap="flat" cmpd="sng">
                      <a:solidFill>
                        <a:srgbClr val="F9BDA5"/>
                      </a:solidFill>
                      <a:prstDash val="solid"/>
                      <a:round/>
                      <a:headEnd type="none" w="sm" len="sm"/>
                      <a:tailEnd type="none" w="sm" len="sm"/>
                    </a:lnT>
                    <a:lnB w="9525" cap="flat" cmpd="sng">
                      <a:solidFill>
                        <a:srgbClr val="F9BDA5"/>
                      </a:solidFill>
                      <a:prstDash val="solid"/>
                      <a:round/>
                      <a:headEnd type="none" w="sm" len="sm"/>
                      <a:tailEnd type="none" w="sm" len="sm"/>
                    </a:lnB>
                    <a:solidFill>
                      <a:srgbClr val="F8F8F8"/>
                    </a:solidFill>
                  </a:tcPr>
                </a:tc>
                <a:tc>
                  <a:txBody>
                    <a:bodyPr/>
                    <a:lstStyle/>
                    <a:p>
                      <a:pPr marL="0" marR="0" lvl="0" indent="0" algn="ctr" rtl="0">
                        <a:spcBef>
                          <a:spcPts val="0"/>
                        </a:spcBef>
                        <a:spcAft>
                          <a:spcPts val="0"/>
                        </a:spcAft>
                        <a:buNone/>
                      </a:pPr>
                      <a:endParaRPr sz="1400" b="1">
                        <a:solidFill>
                          <a:schemeClr val="dk1"/>
                        </a:solidFill>
                        <a:latin typeface="OblikW01-Light" panose="02000503000000020004" pitchFamily="50" charset="0"/>
                        <a:ea typeface="Calibri"/>
                        <a:cs typeface="Calibri"/>
                        <a:sym typeface="Calibri"/>
                      </a:endParaRPr>
                    </a:p>
                    <a:p>
                      <a:pPr marL="0" marR="0" lvl="0" indent="0" algn="ctr" rtl="0">
                        <a:spcBef>
                          <a:spcPts val="0"/>
                        </a:spcBef>
                        <a:spcAft>
                          <a:spcPts val="0"/>
                        </a:spcAft>
                        <a:buNone/>
                      </a:pPr>
                      <a:r>
                        <a:rPr lang="en-US" sz="1400" b="1">
                          <a:solidFill>
                            <a:schemeClr val="dk1"/>
                          </a:solidFill>
                          <a:latin typeface="OblikW01-Light"/>
                          <a:ea typeface="Calibri"/>
                          <a:cs typeface="Calibri"/>
                          <a:sym typeface="Calibri"/>
                        </a:rPr>
                        <a:t>188 ( 56,5%)</a:t>
                      </a:r>
                      <a:endParaRPr b="1">
                        <a:latin typeface="OblikW01-Light"/>
                      </a:endParaRPr>
                    </a:p>
                    <a:p>
                      <a:pPr marL="0" marR="0" lvl="0" indent="0" algn="ctr" rtl="0">
                        <a:spcBef>
                          <a:spcPts val="0"/>
                        </a:spcBef>
                        <a:spcAft>
                          <a:spcPts val="0"/>
                        </a:spcAft>
                        <a:buNone/>
                      </a:pPr>
                      <a:r>
                        <a:rPr lang="en-US" sz="1400" b="1">
                          <a:solidFill>
                            <a:schemeClr val="dk1"/>
                          </a:solidFill>
                          <a:latin typeface="OblikW01-Light"/>
                          <a:ea typeface="Calibri"/>
                          <a:cs typeface="Calibri"/>
                          <a:sym typeface="Calibri"/>
                        </a:rPr>
                        <a:t>145 ( 43,5%)</a:t>
                      </a:r>
                      <a:endParaRPr b="1">
                        <a:latin typeface="OblikW01-Light"/>
                      </a:endParaRPr>
                    </a:p>
                  </a:txBody>
                  <a:tcPr marL="91450" marR="91450" marT="45725" marB="45725" anchor="ctr">
                    <a:lnL w="9525" cap="flat" cmpd="sng">
                      <a:solidFill>
                        <a:srgbClr val="F9BDA5"/>
                      </a:solidFill>
                      <a:prstDash val="solid"/>
                      <a:round/>
                      <a:headEnd type="none" w="sm" len="sm"/>
                      <a:tailEnd type="none" w="sm" len="sm"/>
                    </a:lnL>
                    <a:lnR w="9525" cap="flat" cmpd="sng">
                      <a:solidFill>
                        <a:srgbClr val="F9BDA5"/>
                      </a:solidFill>
                      <a:prstDash val="solid"/>
                      <a:round/>
                      <a:headEnd type="none" w="sm" len="sm"/>
                      <a:tailEnd type="none" w="sm" len="sm"/>
                    </a:lnR>
                    <a:lnT w="9525" cap="flat" cmpd="sng">
                      <a:solidFill>
                        <a:srgbClr val="F9BDA5"/>
                      </a:solidFill>
                      <a:prstDash val="solid"/>
                      <a:round/>
                      <a:headEnd type="none" w="sm" len="sm"/>
                      <a:tailEnd type="none" w="sm" len="sm"/>
                    </a:lnT>
                    <a:lnB w="9525" cap="flat" cmpd="sng">
                      <a:solidFill>
                        <a:srgbClr val="F9BDA5"/>
                      </a:solidFill>
                      <a:prstDash val="solid"/>
                      <a:round/>
                      <a:headEnd type="none" w="sm" len="sm"/>
                      <a:tailEnd type="none" w="sm" len="sm"/>
                    </a:lnB>
                    <a:solidFill>
                      <a:srgbClr val="F8F8F8"/>
                    </a:solidFill>
                  </a:tcPr>
                </a:tc>
                <a:extLst>
                  <a:ext uri="{0D108BD9-81ED-4DB2-BD59-A6C34878D82A}">
                    <a16:rowId xmlns:a16="http://schemas.microsoft.com/office/drawing/2014/main" val="10002"/>
                  </a:ext>
                </a:extLst>
              </a:tr>
              <a:tr h="177800">
                <a:tc>
                  <a:txBody>
                    <a:bodyPr/>
                    <a:lstStyle/>
                    <a:p>
                      <a:pPr marL="0" marR="0" lvl="0" indent="0" algn="l" rtl="0">
                        <a:spcBef>
                          <a:spcPts val="0"/>
                        </a:spcBef>
                        <a:spcAft>
                          <a:spcPts val="0"/>
                        </a:spcAft>
                        <a:buNone/>
                      </a:pPr>
                      <a:r>
                        <a:rPr lang="en-US" sz="1400" b="1">
                          <a:latin typeface="OblikW01-Light"/>
                        </a:rPr>
                        <a:t>Age, </a:t>
                      </a:r>
                      <a:r>
                        <a:rPr lang="en-US" sz="1400" b="1" err="1">
                          <a:latin typeface="OblikW01-Light"/>
                        </a:rPr>
                        <a:t>années</a:t>
                      </a:r>
                      <a:r>
                        <a:rPr lang="en-US" sz="1400" b="1">
                          <a:latin typeface="OblikW01-Light"/>
                        </a:rPr>
                        <a:t> (SD)</a:t>
                      </a:r>
                      <a:endParaRPr sz="1400" b="1">
                        <a:latin typeface="OblikW01-Light"/>
                      </a:endParaRPr>
                    </a:p>
                  </a:txBody>
                  <a:tcPr marL="91450" marR="91450" marT="45725" marB="45725" anchor="ctr">
                    <a:lnL w="9525" cap="flat" cmpd="sng">
                      <a:solidFill>
                        <a:srgbClr val="F9BDA5"/>
                      </a:solidFill>
                      <a:prstDash val="solid"/>
                      <a:round/>
                      <a:headEnd type="none" w="sm" len="sm"/>
                      <a:tailEnd type="none" w="sm" len="sm"/>
                    </a:lnL>
                    <a:lnR w="9525" cap="flat" cmpd="sng">
                      <a:solidFill>
                        <a:srgbClr val="F9BDA5"/>
                      </a:solidFill>
                      <a:prstDash val="solid"/>
                      <a:round/>
                      <a:headEnd type="none" w="sm" len="sm"/>
                      <a:tailEnd type="none" w="sm" len="sm"/>
                    </a:lnR>
                    <a:lnT w="9525" cap="flat" cmpd="sng">
                      <a:solidFill>
                        <a:srgbClr val="F9BDA5"/>
                      </a:solidFill>
                      <a:prstDash val="solid"/>
                      <a:round/>
                      <a:headEnd type="none" w="sm" len="sm"/>
                      <a:tailEnd type="none" w="sm" len="sm"/>
                    </a:lnT>
                    <a:lnB w="9525" cap="flat" cmpd="sng">
                      <a:solidFill>
                        <a:srgbClr val="F9BDA5"/>
                      </a:solidFill>
                      <a:prstDash val="solid"/>
                      <a:round/>
                      <a:headEnd type="none" w="sm" len="sm"/>
                      <a:tailEnd type="none" w="sm" len="sm"/>
                    </a:lnB>
                    <a:solidFill>
                      <a:srgbClr val="F8F8F8"/>
                    </a:solidFill>
                  </a:tcPr>
                </a:tc>
                <a:tc>
                  <a:txBody>
                    <a:bodyPr/>
                    <a:lstStyle/>
                    <a:p>
                      <a:pPr marL="0" marR="0" lvl="0" indent="0" algn="ctr" rtl="0">
                        <a:spcBef>
                          <a:spcPts val="0"/>
                        </a:spcBef>
                        <a:spcAft>
                          <a:spcPts val="0"/>
                        </a:spcAft>
                        <a:buNone/>
                      </a:pPr>
                      <a:r>
                        <a:rPr lang="en-US" sz="1400" b="1">
                          <a:solidFill>
                            <a:schemeClr val="dk1"/>
                          </a:solidFill>
                          <a:latin typeface="OblikW01-Light"/>
                          <a:ea typeface="Calibri"/>
                          <a:cs typeface="Calibri"/>
                          <a:sym typeface="Calibri"/>
                        </a:rPr>
                        <a:t>63.6 (10,12)</a:t>
                      </a:r>
                      <a:endParaRPr b="1">
                        <a:latin typeface="OblikW01-Light"/>
                      </a:endParaRPr>
                    </a:p>
                  </a:txBody>
                  <a:tcPr marL="91450" marR="91450" marT="45725" marB="45725" anchor="ctr">
                    <a:lnL w="9525" cap="flat" cmpd="sng">
                      <a:solidFill>
                        <a:srgbClr val="F9BDA5"/>
                      </a:solidFill>
                      <a:prstDash val="solid"/>
                      <a:round/>
                      <a:headEnd type="none" w="sm" len="sm"/>
                      <a:tailEnd type="none" w="sm" len="sm"/>
                    </a:lnL>
                    <a:lnR w="9525" cap="flat" cmpd="sng">
                      <a:solidFill>
                        <a:srgbClr val="F9BDA5"/>
                      </a:solidFill>
                      <a:prstDash val="solid"/>
                      <a:round/>
                      <a:headEnd type="none" w="sm" len="sm"/>
                      <a:tailEnd type="none" w="sm" len="sm"/>
                    </a:lnR>
                    <a:lnT w="9525" cap="flat" cmpd="sng">
                      <a:solidFill>
                        <a:srgbClr val="F9BDA5"/>
                      </a:solidFill>
                      <a:prstDash val="solid"/>
                      <a:round/>
                      <a:headEnd type="none" w="sm" len="sm"/>
                      <a:tailEnd type="none" w="sm" len="sm"/>
                    </a:lnT>
                    <a:lnB w="9525" cap="flat" cmpd="sng">
                      <a:solidFill>
                        <a:srgbClr val="F9BDA5"/>
                      </a:solidFill>
                      <a:prstDash val="solid"/>
                      <a:round/>
                      <a:headEnd type="none" w="sm" len="sm"/>
                      <a:tailEnd type="none" w="sm" len="sm"/>
                    </a:lnB>
                    <a:solidFill>
                      <a:srgbClr val="F8F8F8"/>
                    </a:solidFill>
                  </a:tcPr>
                </a:tc>
                <a:tc>
                  <a:txBody>
                    <a:bodyPr/>
                    <a:lstStyle/>
                    <a:p>
                      <a:pPr marL="0" marR="0" lvl="0" indent="0" algn="ctr" rtl="0">
                        <a:spcBef>
                          <a:spcPts val="0"/>
                        </a:spcBef>
                        <a:spcAft>
                          <a:spcPts val="0"/>
                        </a:spcAft>
                        <a:buNone/>
                      </a:pPr>
                      <a:r>
                        <a:rPr lang="en-US" sz="1400" b="1">
                          <a:solidFill>
                            <a:schemeClr val="dk1"/>
                          </a:solidFill>
                          <a:latin typeface="OblikW01-Light"/>
                          <a:ea typeface="Calibri"/>
                          <a:cs typeface="Calibri"/>
                          <a:sym typeface="Calibri"/>
                        </a:rPr>
                        <a:t>62.7 (11,73)</a:t>
                      </a:r>
                      <a:endParaRPr b="1">
                        <a:latin typeface="OblikW01-Light"/>
                      </a:endParaRPr>
                    </a:p>
                  </a:txBody>
                  <a:tcPr marL="91450" marR="91450" marT="45725" marB="45725" anchor="ctr">
                    <a:lnL w="9525" cap="flat" cmpd="sng">
                      <a:solidFill>
                        <a:srgbClr val="F9BDA5"/>
                      </a:solidFill>
                      <a:prstDash val="solid"/>
                      <a:round/>
                      <a:headEnd type="none" w="sm" len="sm"/>
                      <a:tailEnd type="none" w="sm" len="sm"/>
                    </a:lnL>
                    <a:lnR w="9525" cap="flat" cmpd="sng">
                      <a:solidFill>
                        <a:srgbClr val="F9BDA5"/>
                      </a:solidFill>
                      <a:prstDash val="solid"/>
                      <a:round/>
                      <a:headEnd type="none" w="sm" len="sm"/>
                      <a:tailEnd type="none" w="sm" len="sm"/>
                    </a:lnR>
                    <a:lnT w="9525" cap="flat" cmpd="sng">
                      <a:solidFill>
                        <a:srgbClr val="F9BDA5"/>
                      </a:solidFill>
                      <a:prstDash val="solid"/>
                      <a:round/>
                      <a:headEnd type="none" w="sm" len="sm"/>
                      <a:tailEnd type="none" w="sm" len="sm"/>
                    </a:lnT>
                    <a:lnB w="9525" cap="flat" cmpd="sng">
                      <a:solidFill>
                        <a:srgbClr val="F9BDA5"/>
                      </a:solidFill>
                      <a:prstDash val="solid"/>
                      <a:round/>
                      <a:headEnd type="none" w="sm" len="sm"/>
                      <a:tailEnd type="none" w="sm" len="sm"/>
                    </a:lnB>
                    <a:solidFill>
                      <a:srgbClr val="F8F8F8"/>
                    </a:solidFill>
                  </a:tcPr>
                </a:tc>
                <a:extLst>
                  <a:ext uri="{0D108BD9-81ED-4DB2-BD59-A6C34878D82A}">
                    <a16:rowId xmlns:a16="http://schemas.microsoft.com/office/drawing/2014/main" val="10003"/>
                  </a:ext>
                </a:extLst>
              </a:tr>
              <a:tr h="177800">
                <a:tc>
                  <a:txBody>
                    <a:bodyPr/>
                    <a:lstStyle/>
                    <a:p>
                      <a:pPr marL="0" marR="0" lvl="0" indent="0" algn="l" rtl="0">
                        <a:spcBef>
                          <a:spcPts val="0"/>
                        </a:spcBef>
                        <a:spcAft>
                          <a:spcPts val="0"/>
                        </a:spcAft>
                        <a:buNone/>
                      </a:pPr>
                      <a:r>
                        <a:rPr lang="en-US" sz="1400" b="1" err="1">
                          <a:latin typeface="OblikW01-Light"/>
                        </a:rPr>
                        <a:t>Ont</a:t>
                      </a:r>
                      <a:r>
                        <a:rPr lang="en-US" sz="1400" b="1">
                          <a:latin typeface="OblikW01-Light"/>
                        </a:rPr>
                        <a:t> </a:t>
                      </a:r>
                      <a:r>
                        <a:rPr lang="en-US" sz="1400" b="1" err="1">
                          <a:latin typeface="OblikW01-Light"/>
                        </a:rPr>
                        <a:t>terminé</a:t>
                      </a:r>
                      <a:r>
                        <a:rPr lang="en-US" sz="1400" b="1">
                          <a:latin typeface="OblikW01-Light"/>
                        </a:rPr>
                        <a:t> </a:t>
                      </a:r>
                      <a:r>
                        <a:rPr lang="en-US" sz="1400" b="1" err="1">
                          <a:latin typeface="OblikW01-Light"/>
                        </a:rPr>
                        <a:t>l’étude</a:t>
                      </a:r>
                      <a:endParaRPr sz="1400" b="1">
                        <a:latin typeface="OblikW01-Light"/>
                      </a:endParaRPr>
                    </a:p>
                  </a:txBody>
                  <a:tcPr marL="91450" marR="91450" marT="45725" marB="45725" anchor="ctr">
                    <a:lnL w="9525" cap="flat" cmpd="sng">
                      <a:solidFill>
                        <a:srgbClr val="F9BDA5"/>
                      </a:solidFill>
                      <a:prstDash val="solid"/>
                      <a:round/>
                      <a:headEnd type="none" w="sm" len="sm"/>
                      <a:tailEnd type="none" w="sm" len="sm"/>
                    </a:lnL>
                    <a:lnR w="9525" cap="flat" cmpd="sng">
                      <a:solidFill>
                        <a:srgbClr val="F9BDA5"/>
                      </a:solidFill>
                      <a:prstDash val="solid"/>
                      <a:round/>
                      <a:headEnd type="none" w="sm" len="sm"/>
                      <a:tailEnd type="none" w="sm" len="sm"/>
                    </a:lnR>
                    <a:lnT w="9525" cap="flat" cmpd="sng">
                      <a:solidFill>
                        <a:srgbClr val="F9BDA5"/>
                      </a:solidFill>
                      <a:prstDash val="solid"/>
                      <a:round/>
                      <a:headEnd type="none" w="sm" len="sm"/>
                      <a:tailEnd type="none" w="sm" len="sm"/>
                    </a:lnT>
                    <a:lnB w="9525" cap="flat" cmpd="sng">
                      <a:solidFill>
                        <a:srgbClr val="F9BDA5"/>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1400"/>
                        <a:buFont typeface="Calibri"/>
                        <a:buNone/>
                      </a:pPr>
                      <a:r>
                        <a:rPr lang="en-US" sz="1400" b="1">
                          <a:solidFill>
                            <a:schemeClr val="dk1"/>
                          </a:solidFill>
                          <a:latin typeface="OblikW01-Light"/>
                          <a:ea typeface="Calibri"/>
                          <a:cs typeface="Calibri"/>
                          <a:sym typeface="Calibri"/>
                        </a:rPr>
                        <a:t>314 (95,7%)</a:t>
                      </a:r>
                      <a:endParaRPr b="1">
                        <a:latin typeface="OblikW01-Light"/>
                      </a:endParaRPr>
                    </a:p>
                  </a:txBody>
                  <a:tcPr marL="91450" marR="91450" marT="45725" marB="45725" anchor="ctr">
                    <a:lnL w="9525" cap="flat" cmpd="sng">
                      <a:solidFill>
                        <a:srgbClr val="F9BDA5"/>
                      </a:solidFill>
                      <a:prstDash val="solid"/>
                      <a:round/>
                      <a:headEnd type="none" w="sm" len="sm"/>
                      <a:tailEnd type="none" w="sm" len="sm"/>
                    </a:lnL>
                    <a:lnR w="9525" cap="flat" cmpd="sng">
                      <a:solidFill>
                        <a:srgbClr val="F9BDA5"/>
                      </a:solidFill>
                      <a:prstDash val="solid"/>
                      <a:round/>
                      <a:headEnd type="none" w="sm" len="sm"/>
                      <a:tailEnd type="none" w="sm" len="sm"/>
                    </a:lnR>
                    <a:lnT w="9525" cap="flat" cmpd="sng">
                      <a:solidFill>
                        <a:srgbClr val="F9BDA5"/>
                      </a:solidFill>
                      <a:prstDash val="solid"/>
                      <a:round/>
                      <a:headEnd type="none" w="sm" len="sm"/>
                      <a:tailEnd type="none" w="sm" len="sm"/>
                    </a:lnT>
                    <a:lnB w="9525" cap="flat" cmpd="sng">
                      <a:solidFill>
                        <a:srgbClr val="F9BDA5"/>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1400"/>
                        <a:buFont typeface="Calibri"/>
                        <a:buNone/>
                      </a:pPr>
                      <a:r>
                        <a:rPr lang="en-US" sz="1400" b="1">
                          <a:solidFill>
                            <a:schemeClr val="dk1"/>
                          </a:solidFill>
                          <a:latin typeface="OblikW01-Light"/>
                          <a:ea typeface="Calibri"/>
                          <a:cs typeface="Calibri"/>
                          <a:sym typeface="Calibri"/>
                        </a:rPr>
                        <a:t>316 (94,9%)</a:t>
                      </a:r>
                      <a:endParaRPr b="1">
                        <a:latin typeface="OblikW01-Light"/>
                      </a:endParaRPr>
                    </a:p>
                  </a:txBody>
                  <a:tcPr marL="91450" marR="91450" marT="45725" marB="45725" anchor="ctr">
                    <a:lnL w="9525" cap="flat" cmpd="sng">
                      <a:solidFill>
                        <a:srgbClr val="F9BDA5"/>
                      </a:solidFill>
                      <a:prstDash val="solid"/>
                      <a:round/>
                      <a:headEnd type="none" w="sm" len="sm"/>
                      <a:tailEnd type="none" w="sm" len="sm"/>
                    </a:lnL>
                    <a:lnR w="9525" cap="flat" cmpd="sng">
                      <a:solidFill>
                        <a:srgbClr val="F9BDA5"/>
                      </a:solidFill>
                      <a:prstDash val="solid"/>
                      <a:round/>
                      <a:headEnd type="none" w="sm" len="sm"/>
                      <a:tailEnd type="none" w="sm" len="sm"/>
                    </a:lnR>
                    <a:lnT w="9525" cap="flat" cmpd="sng">
                      <a:solidFill>
                        <a:srgbClr val="F9BDA5"/>
                      </a:solidFill>
                      <a:prstDash val="solid"/>
                      <a:round/>
                      <a:headEnd type="none" w="sm" len="sm"/>
                      <a:tailEnd type="none" w="sm" len="sm"/>
                    </a:lnT>
                    <a:lnB w="9525" cap="flat" cmpd="sng">
                      <a:solidFill>
                        <a:srgbClr val="F9BDA5"/>
                      </a:solidFill>
                      <a:prstDash val="solid"/>
                      <a:round/>
                      <a:headEnd type="none" w="sm" len="sm"/>
                      <a:tailEnd type="none" w="sm" len="sm"/>
                    </a:lnB>
                    <a:solidFill>
                      <a:srgbClr val="F8F8F8"/>
                    </a:solidFill>
                  </a:tcPr>
                </a:tc>
                <a:extLst>
                  <a:ext uri="{0D108BD9-81ED-4DB2-BD59-A6C34878D82A}">
                    <a16:rowId xmlns:a16="http://schemas.microsoft.com/office/drawing/2014/main" val="10004"/>
                  </a:ext>
                </a:extLst>
              </a:tr>
              <a:tr h="177800">
                <a:tc>
                  <a:txBody>
                    <a:bodyPr/>
                    <a:lstStyle/>
                    <a:p>
                      <a:pPr marL="0" marR="0" lvl="0" indent="0" algn="l" rtl="0">
                        <a:spcBef>
                          <a:spcPts val="0"/>
                        </a:spcBef>
                        <a:spcAft>
                          <a:spcPts val="0"/>
                        </a:spcAft>
                        <a:buNone/>
                      </a:pPr>
                      <a:r>
                        <a:rPr lang="en-US" sz="1400" b="1" err="1">
                          <a:latin typeface="OblikW01-Light"/>
                        </a:rPr>
                        <a:t>Ont</a:t>
                      </a:r>
                      <a:r>
                        <a:rPr lang="en-US" sz="1400" b="1">
                          <a:latin typeface="OblikW01-Light"/>
                        </a:rPr>
                        <a:t> </a:t>
                      </a:r>
                      <a:r>
                        <a:rPr lang="en-US" sz="1400" b="1" err="1">
                          <a:latin typeface="OblikW01-Light"/>
                        </a:rPr>
                        <a:t>arrêté</a:t>
                      </a:r>
                      <a:r>
                        <a:rPr lang="en-US" sz="1400" b="1">
                          <a:latin typeface="OblikW01-Light"/>
                        </a:rPr>
                        <a:t> </a:t>
                      </a:r>
                      <a:r>
                        <a:rPr lang="en-US" sz="1400" b="1" err="1">
                          <a:latin typeface="OblikW01-Light"/>
                        </a:rPr>
                        <a:t>avant</a:t>
                      </a:r>
                      <a:r>
                        <a:rPr lang="en-US" sz="1400" b="1">
                          <a:latin typeface="OblikW01-Light"/>
                        </a:rPr>
                        <a:t> </a:t>
                      </a:r>
                      <a:r>
                        <a:rPr lang="en-US" sz="1400" b="1" err="1">
                          <a:latin typeface="OblikW01-Light"/>
                        </a:rPr>
                        <a:t>l’achèvement</a:t>
                      </a:r>
                      <a:r>
                        <a:rPr lang="en-US" sz="1400" b="1">
                          <a:latin typeface="OblikW01-Light"/>
                        </a:rPr>
                        <a:t> de </a:t>
                      </a:r>
                      <a:r>
                        <a:rPr lang="en-US" sz="1400" b="1" err="1">
                          <a:latin typeface="OblikW01-Light"/>
                        </a:rPr>
                        <a:t>l’étude</a:t>
                      </a:r>
                      <a:r>
                        <a:rPr lang="en-US" sz="1400" b="1">
                          <a:latin typeface="OblikW01-Light"/>
                        </a:rPr>
                        <a:t> </a:t>
                      </a:r>
                      <a:endParaRPr sz="1400" b="1">
                        <a:latin typeface="OblikW01-Light" panose="02000503000000020004" pitchFamily="50" charset="0"/>
                      </a:endParaRPr>
                    </a:p>
                  </a:txBody>
                  <a:tcPr marL="91450" marR="91450" marT="45725" marB="45725" anchor="ctr">
                    <a:lnL w="9525" cap="flat" cmpd="sng">
                      <a:solidFill>
                        <a:srgbClr val="F9BDA5"/>
                      </a:solidFill>
                      <a:prstDash val="solid"/>
                      <a:round/>
                      <a:headEnd type="none" w="sm" len="sm"/>
                      <a:tailEnd type="none" w="sm" len="sm"/>
                    </a:lnL>
                    <a:lnR w="9525" cap="flat" cmpd="sng">
                      <a:solidFill>
                        <a:srgbClr val="F9BDA5"/>
                      </a:solidFill>
                      <a:prstDash val="solid"/>
                      <a:round/>
                      <a:headEnd type="none" w="sm" len="sm"/>
                      <a:tailEnd type="none" w="sm" len="sm"/>
                    </a:lnR>
                    <a:lnT w="9525" cap="flat" cmpd="sng">
                      <a:solidFill>
                        <a:srgbClr val="F9BDA5"/>
                      </a:solidFill>
                      <a:prstDash val="solid"/>
                      <a:round/>
                      <a:headEnd type="none" w="sm" len="sm"/>
                      <a:tailEnd type="none" w="sm" len="sm"/>
                    </a:lnT>
                    <a:lnB w="9525" cap="flat" cmpd="sng">
                      <a:solidFill>
                        <a:srgbClr val="F9BDA5"/>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1400"/>
                        <a:buFont typeface="Calibri"/>
                        <a:buNone/>
                      </a:pPr>
                      <a:r>
                        <a:rPr lang="en-US" sz="1400" b="1">
                          <a:solidFill>
                            <a:schemeClr val="dk1"/>
                          </a:solidFill>
                          <a:latin typeface="OblikW01-Light"/>
                          <a:ea typeface="Calibri"/>
                          <a:cs typeface="Calibri"/>
                          <a:sym typeface="Calibri"/>
                        </a:rPr>
                        <a:t>14 (4,3%)</a:t>
                      </a:r>
                      <a:endParaRPr b="1">
                        <a:latin typeface="OblikW01-Light"/>
                      </a:endParaRPr>
                    </a:p>
                  </a:txBody>
                  <a:tcPr marL="91450" marR="91450" marT="45725" marB="45725" anchor="ctr">
                    <a:lnL w="9525" cap="flat" cmpd="sng">
                      <a:solidFill>
                        <a:srgbClr val="F9BDA5"/>
                      </a:solidFill>
                      <a:prstDash val="solid"/>
                      <a:round/>
                      <a:headEnd type="none" w="sm" len="sm"/>
                      <a:tailEnd type="none" w="sm" len="sm"/>
                    </a:lnL>
                    <a:lnR w="9525" cap="flat" cmpd="sng">
                      <a:solidFill>
                        <a:srgbClr val="F9BDA5"/>
                      </a:solidFill>
                      <a:prstDash val="solid"/>
                      <a:round/>
                      <a:headEnd type="none" w="sm" len="sm"/>
                      <a:tailEnd type="none" w="sm" len="sm"/>
                    </a:lnR>
                    <a:lnT w="9525" cap="flat" cmpd="sng">
                      <a:solidFill>
                        <a:srgbClr val="F9BDA5"/>
                      </a:solidFill>
                      <a:prstDash val="solid"/>
                      <a:round/>
                      <a:headEnd type="none" w="sm" len="sm"/>
                      <a:tailEnd type="none" w="sm" len="sm"/>
                    </a:lnT>
                    <a:lnB w="9525" cap="flat" cmpd="sng">
                      <a:solidFill>
                        <a:srgbClr val="F9BDA5"/>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1400"/>
                        <a:buFont typeface="Calibri"/>
                        <a:buNone/>
                      </a:pPr>
                      <a:r>
                        <a:rPr lang="en-US" sz="1400" b="1">
                          <a:solidFill>
                            <a:schemeClr val="dk1"/>
                          </a:solidFill>
                          <a:latin typeface="OblikW01-Light"/>
                          <a:ea typeface="Calibri"/>
                          <a:cs typeface="Calibri"/>
                          <a:sym typeface="Calibri"/>
                        </a:rPr>
                        <a:t>17 (5,1%)</a:t>
                      </a:r>
                      <a:endParaRPr b="1">
                        <a:latin typeface="OblikW01-Light"/>
                      </a:endParaRPr>
                    </a:p>
                  </a:txBody>
                  <a:tcPr marL="91450" marR="91450" marT="45725" marB="45725" anchor="ctr">
                    <a:lnL w="9525" cap="flat" cmpd="sng">
                      <a:solidFill>
                        <a:srgbClr val="F9BDA5"/>
                      </a:solidFill>
                      <a:prstDash val="solid"/>
                      <a:round/>
                      <a:headEnd type="none" w="sm" len="sm"/>
                      <a:tailEnd type="none" w="sm" len="sm"/>
                    </a:lnL>
                    <a:lnR w="9525" cap="flat" cmpd="sng">
                      <a:solidFill>
                        <a:srgbClr val="F9BDA5"/>
                      </a:solidFill>
                      <a:prstDash val="solid"/>
                      <a:round/>
                      <a:headEnd type="none" w="sm" len="sm"/>
                      <a:tailEnd type="none" w="sm" len="sm"/>
                    </a:lnR>
                    <a:lnT w="9525" cap="flat" cmpd="sng">
                      <a:solidFill>
                        <a:srgbClr val="F9BDA5"/>
                      </a:solidFill>
                      <a:prstDash val="solid"/>
                      <a:round/>
                      <a:headEnd type="none" w="sm" len="sm"/>
                      <a:tailEnd type="none" w="sm" len="sm"/>
                    </a:lnT>
                    <a:lnB w="9525" cap="flat" cmpd="sng">
                      <a:solidFill>
                        <a:srgbClr val="F9BDA5"/>
                      </a:solidFill>
                      <a:prstDash val="solid"/>
                      <a:round/>
                      <a:headEnd type="none" w="sm" len="sm"/>
                      <a:tailEnd type="none" w="sm" len="sm"/>
                    </a:lnB>
                    <a:solidFill>
                      <a:srgbClr val="F8F8F8"/>
                    </a:solidFill>
                  </a:tcPr>
                </a:tc>
                <a:extLst>
                  <a:ext uri="{0D108BD9-81ED-4DB2-BD59-A6C34878D82A}">
                    <a16:rowId xmlns:a16="http://schemas.microsoft.com/office/drawing/2014/main" val="10005"/>
                  </a:ext>
                </a:extLst>
              </a:tr>
              <a:tr h="177800">
                <a:tc>
                  <a:txBody>
                    <a:bodyPr/>
                    <a:lstStyle/>
                    <a:p>
                      <a:pPr marL="0" marR="0" lvl="0" indent="0" algn="l" rtl="0">
                        <a:lnSpc>
                          <a:spcPct val="100000"/>
                        </a:lnSpc>
                        <a:spcBef>
                          <a:spcPts val="0"/>
                        </a:spcBef>
                        <a:spcAft>
                          <a:spcPts val="0"/>
                        </a:spcAft>
                        <a:buClr>
                          <a:schemeClr val="dk1"/>
                        </a:buClr>
                        <a:buSzPts val="1400"/>
                        <a:buFont typeface="Calibri"/>
                        <a:buNone/>
                      </a:pPr>
                      <a:r>
                        <a:rPr lang="en-US" sz="1400" b="1">
                          <a:latin typeface="OblikW01-Light"/>
                        </a:rPr>
                        <a:t>Causes de </a:t>
                      </a:r>
                      <a:r>
                        <a:rPr lang="en-US" sz="1400" b="1" err="1">
                          <a:latin typeface="OblikW01-Light"/>
                        </a:rPr>
                        <a:t>l’arrêt</a:t>
                      </a:r>
                      <a:endParaRPr b="1">
                        <a:latin typeface="OblikW01-Light"/>
                      </a:endParaRPr>
                    </a:p>
                  </a:txBody>
                  <a:tcPr marL="91450" marR="91450" marT="45725" marB="45725" anchor="ctr">
                    <a:lnL w="9525" cap="flat" cmpd="sng">
                      <a:solidFill>
                        <a:srgbClr val="F9BDA5"/>
                      </a:solidFill>
                      <a:prstDash val="solid"/>
                      <a:round/>
                      <a:headEnd type="none" w="sm" len="sm"/>
                      <a:tailEnd type="none" w="sm" len="sm"/>
                    </a:lnL>
                    <a:lnR w="9525" cap="flat" cmpd="sng">
                      <a:solidFill>
                        <a:srgbClr val="F9BDA5"/>
                      </a:solidFill>
                      <a:prstDash val="solid"/>
                      <a:round/>
                      <a:headEnd type="none" w="sm" len="sm"/>
                      <a:tailEnd type="none" w="sm" len="sm"/>
                    </a:lnR>
                    <a:lnT w="9525" cap="flat" cmpd="sng">
                      <a:solidFill>
                        <a:srgbClr val="F9BDA5"/>
                      </a:solidFill>
                      <a:prstDash val="solid"/>
                      <a:round/>
                      <a:headEnd type="none" w="sm" len="sm"/>
                      <a:tailEnd type="none" w="sm" len="sm"/>
                    </a:lnT>
                    <a:lnB w="9525" cap="flat" cmpd="sng">
                      <a:solidFill>
                        <a:srgbClr val="F9BDA5"/>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1400"/>
                        <a:buFont typeface="Calibri"/>
                        <a:buNone/>
                      </a:pPr>
                      <a:endParaRPr sz="1400" b="1">
                        <a:solidFill>
                          <a:schemeClr val="dk1"/>
                        </a:solidFill>
                        <a:latin typeface="OblikW01-Light" panose="02000503000000020004" pitchFamily="50" charset="0"/>
                        <a:ea typeface="Calibri"/>
                        <a:cs typeface="Calibri"/>
                        <a:sym typeface="Calibri"/>
                      </a:endParaRPr>
                    </a:p>
                  </a:txBody>
                  <a:tcPr marL="91450" marR="91450" marT="45725" marB="45725" anchor="ctr">
                    <a:lnL w="9525" cap="flat" cmpd="sng">
                      <a:solidFill>
                        <a:srgbClr val="F9BDA5"/>
                      </a:solidFill>
                      <a:prstDash val="solid"/>
                      <a:round/>
                      <a:headEnd type="none" w="sm" len="sm"/>
                      <a:tailEnd type="none" w="sm" len="sm"/>
                    </a:lnL>
                    <a:lnR w="9525" cap="flat" cmpd="sng">
                      <a:solidFill>
                        <a:srgbClr val="F9BDA5"/>
                      </a:solidFill>
                      <a:prstDash val="solid"/>
                      <a:round/>
                      <a:headEnd type="none" w="sm" len="sm"/>
                      <a:tailEnd type="none" w="sm" len="sm"/>
                    </a:lnR>
                    <a:lnT w="9525" cap="flat" cmpd="sng">
                      <a:solidFill>
                        <a:srgbClr val="F9BDA5"/>
                      </a:solidFill>
                      <a:prstDash val="solid"/>
                      <a:round/>
                      <a:headEnd type="none" w="sm" len="sm"/>
                      <a:tailEnd type="none" w="sm" len="sm"/>
                    </a:lnT>
                    <a:lnB w="9525" cap="flat" cmpd="sng">
                      <a:solidFill>
                        <a:srgbClr val="F9BDA5"/>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1400"/>
                        <a:buFont typeface="Calibri"/>
                        <a:buNone/>
                      </a:pPr>
                      <a:endParaRPr sz="1400" b="1">
                        <a:solidFill>
                          <a:schemeClr val="dk1"/>
                        </a:solidFill>
                        <a:latin typeface="OblikW01-Light" panose="02000503000000020004" pitchFamily="50" charset="0"/>
                        <a:ea typeface="Calibri"/>
                        <a:cs typeface="Calibri"/>
                        <a:sym typeface="Calibri"/>
                      </a:endParaRPr>
                    </a:p>
                  </a:txBody>
                  <a:tcPr marL="91450" marR="91450" marT="45725" marB="45725" anchor="ctr">
                    <a:lnL w="9525" cap="flat" cmpd="sng">
                      <a:solidFill>
                        <a:srgbClr val="F9BDA5"/>
                      </a:solidFill>
                      <a:prstDash val="solid"/>
                      <a:round/>
                      <a:headEnd type="none" w="sm" len="sm"/>
                      <a:tailEnd type="none" w="sm" len="sm"/>
                    </a:lnL>
                    <a:lnR w="9525" cap="flat" cmpd="sng">
                      <a:solidFill>
                        <a:srgbClr val="F9BDA5"/>
                      </a:solidFill>
                      <a:prstDash val="solid"/>
                      <a:round/>
                      <a:headEnd type="none" w="sm" len="sm"/>
                      <a:tailEnd type="none" w="sm" len="sm"/>
                    </a:lnR>
                    <a:lnT w="9525" cap="flat" cmpd="sng">
                      <a:solidFill>
                        <a:srgbClr val="F9BDA5"/>
                      </a:solidFill>
                      <a:prstDash val="solid"/>
                      <a:round/>
                      <a:headEnd type="none" w="sm" len="sm"/>
                      <a:tailEnd type="none" w="sm" len="sm"/>
                    </a:lnT>
                    <a:lnB w="9525" cap="flat" cmpd="sng">
                      <a:solidFill>
                        <a:srgbClr val="F9BDA5"/>
                      </a:solidFill>
                      <a:prstDash val="solid"/>
                      <a:round/>
                      <a:headEnd type="none" w="sm" len="sm"/>
                      <a:tailEnd type="none" w="sm" len="sm"/>
                    </a:lnB>
                    <a:solidFill>
                      <a:srgbClr val="F8F8F8"/>
                    </a:solidFill>
                  </a:tcPr>
                </a:tc>
                <a:extLst>
                  <a:ext uri="{0D108BD9-81ED-4DB2-BD59-A6C34878D82A}">
                    <a16:rowId xmlns:a16="http://schemas.microsoft.com/office/drawing/2014/main" val="10006"/>
                  </a:ext>
                </a:extLst>
              </a:tr>
              <a:tr h="177800">
                <a:tc>
                  <a:txBody>
                    <a:bodyPr/>
                    <a:lstStyle/>
                    <a:p>
                      <a:pPr marL="236220" marR="0" lvl="0" indent="0" algn="l" rtl="0">
                        <a:lnSpc>
                          <a:spcPct val="100000"/>
                        </a:lnSpc>
                        <a:spcBef>
                          <a:spcPts val="0"/>
                        </a:spcBef>
                        <a:spcAft>
                          <a:spcPts val="0"/>
                        </a:spcAft>
                        <a:buClr>
                          <a:schemeClr val="dk1"/>
                        </a:buClr>
                        <a:buSzPts val="1400"/>
                        <a:buFont typeface="Calibri"/>
                        <a:buNone/>
                      </a:pPr>
                      <a:r>
                        <a:rPr lang="en-US" sz="1400" b="1" err="1">
                          <a:latin typeface="OblikW01-Light"/>
                        </a:rPr>
                        <a:t>Evènement</a:t>
                      </a:r>
                      <a:r>
                        <a:rPr lang="en-US" sz="1400" b="1">
                          <a:latin typeface="OblikW01-Light"/>
                        </a:rPr>
                        <a:t> </a:t>
                      </a:r>
                      <a:r>
                        <a:rPr lang="en-US" sz="1400" b="1" err="1">
                          <a:latin typeface="OblikW01-Light"/>
                        </a:rPr>
                        <a:t>indésirable</a:t>
                      </a:r>
                      <a:r>
                        <a:rPr lang="en-US" sz="1400" b="1">
                          <a:latin typeface="OblikW01-Light"/>
                        </a:rPr>
                        <a:t> </a:t>
                      </a:r>
                      <a:endParaRPr b="1">
                        <a:latin typeface="OblikW01-Light" panose="02000503000000020004" pitchFamily="50" charset="0"/>
                      </a:endParaRPr>
                    </a:p>
                  </a:txBody>
                  <a:tcPr marL="91450" marR="91450" marT="45725" marB="45725" anchor="ctr">
                    <a:lnL w="9525" cap="flat" cmpd="sng">
                      <a:solidFill>
                        <a:srgbClr val="F9BDA5"/>
                      </a:solidFill>
                      <a:prstDash val="solid"/>
                      <a:round/>
                      <a:headEnd type="none" w="sm" len="sm"/>
                      <a:tailEnd type="none" w="sm" len="sm"/>
                    </a:lnL>
                    <a:lnR w="9525" cap="flat" cmpd="sng">
                      <a:solidFill>
                        <a:srgbClr val="F9BDA5"/>
                      </a:solidFill>
                      <a:prstDash val="solid"/>
                      <a:round/>
                      <a:headEnd type="none" w="sm" len="sm"/>
                      <a:tailEnd type="none" w="sm" len="sm"/>
                    </a:lnR>
                    <a:lnT w="9525" cap="flat" cmpd="sng">
                      <a:solidFill>
                        <a:srgbClr val="F9BDA5"/>
                      </a:solidFill>
                      <a:prstDash val="solid"/>
                      <a:round/>
                      <a:headEnd type="none" w="sm" len="sm"/>
                      <a:tailEnd type="none" w="sm" len="sm"/>
                    </a:lnT>
                    <a:lnB w="9525" cap="flat" cmpd="sng">
                      <a:solidFill>
                        <a:srgbClr val="F9BDA5"/>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1400"/>
                        <a:buFont typeface="Calibri"/>
                        <a:buNone/>
                      </a:pPr>
                      <a:r>
                        <a:rPr lang="en-US" sz="1400" b="1">
                          <a:solidFill>
                            <a:schemeClr val="dk1"/>
                          </a:solidFill>
                          <a:latin typeface="OblikW01-Light"/>
                          <a:ea typeface="Calibri"/>
                          <a:cs typeface="Calibri"/>
                          <a:sym typeface="Calibri"/>
                        </a:rPr>
                        <a:t>8 (57,1%)</a:t>
                      </a:r>
                      <a:endParaRPr b="1">
                        <a:latin typeface="OblikW01-Light"/>
                      </a:endParaRPr>
                    </a:p>
                  </a:txBody>
                  <a:tcPr marL="91450" marR="91450" marT="45725" marB="45725" anchor="ctr">
                    <a:lnL w="9525" cap="flat" cmpd="sng">
                      <a:solidFill>
                        <a:srgbClr val="F9BDA5"/>
                      </a:solidFill>
                      <a:prstDash val="solid"/>
                      <a:round/>
                      <a:headEnd type="none" w="sm" len="sm"/>
                      <a:tailEnd type="none" w="sm" len="sm"/>
                    </a:lnL>
                    <a:lnR w="9525" cap="flat" cmpd="sng">
                      <a:solidFill>
                        <a:srgbClr val="F9BDA5"/>
                      </a:solidFill>
                      <a:prstDash val="solid"/>
                      <a:round/>
                      <a:headEnd type="none" w="sm" len="sm"/>
                      <a:tailEnd type="none" w="sm" len="sm"/>
                    </a:lnR>
                    <a:lnT w="9525" cap="flat" cmpd="sng">
                      <a:solidFill>
                        <a:srgbClr val="F9BDA5"/>
                      </a:solidFill>
                      <a:prstDash val="solid"/>
                      <a:round/>
                      <a:headEnd type="none" w="sm" len="sm"/>
                      <a:tailEnd type="none" w="sm" len="sm"/>
                    </a:lnT>
                    <a:lnB w="9525" cap="flat" cmpd="sng">
                      <a:solidFill>
                        <a:srgbClr val="F9BDA5"/>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1400"/>
                        <a:buFont typeface="Calibri"/>
                        <a:buNone/>
                      </a:pPr>
                      <a:r>
                        <a:rPr lang="en-US" sz="1400" b="1">
                          <a:solidFill>
                            <a:schemeClr val="dk1"/>
                          </a:solidFill>
                          <a:latin typeface="OblikW01-Light"/>
                          <a:ea typeface="Calibri"/>
                          <a:cs typeface="Calibri"/>
                          <a:sym typeface="Calibri"/>
                        </a:rPr>
                        <a:t>6 (35,3%)</a:t>
                      </a:r>
                      <a:endParaRPr b="1">
                        <a:latin typeface="OblikW01-Light"/>
                      </a:endParaRPr>
                    </a:p>
                  </a:txBody>
                  <a:tcPr marL="91450" marR="91450" marT="45725" marB="45725" anchor="ctr">
                    <a:lnL w="9525" cap="flat" cmpd="sng">
                      <a:solidFill>
                        <a:srgbClr val="F9BDA5"/>
                      </a:solidFill>
                      <a:prstDash val="solid"/>
                      <a:round/>
                      <a:headEnd type="none" w="sm" len="sm"/>
                      <a:tailEnd type="none" w="sm" len="sm"/>
                    </a:lnL>
                    <a:lnR w="9525" cap="flat" cmpd="sng">
                      <a:solidFill>
                        <a:srgbClr val="F9BDA5"/>
                      </a:solidFill>
                      <a:prstDash val="solid"/>
                      <a:round/>
                      <a:headEnd type="none" w="sm" len="sm"/>
                      <a:tailEnd type="none" w="sm" len="sm"/>
                    </a:lnR>
                    <a:lnT w="9525" cap="flat" cmpd="sng">
                      <a:solidFill>
                        <a:srgbClr val="F9BDA5"/>
                      </a:solidFill>
                      <a:prstDash val="solid"/>
                      <a:round/>
                      <a:headEnd type="none" w="sm" len="sm"/>
                      <a:tailEnd type="none" w="sm" len="sm"/>
                    </a:lnT>
                    <a:lnB w="9525" cap="flat" cmpd="sng">
                      <a:solidFill>
                        <a:srgbClr val="F9BDA5"/>
                      </a:solidFill>
                      <a:prstDash val="solid"/>
                      <a:round/>
                      <a:headEnd type="none" w="sm" len="sm"/>
                      <a:tailEnd type="none" w="sm" len="sm"/>
                    </a:lnB>
                    <a:solidFill>
                      <a:srgbClr val="F8F8F8"/>
                    </a:solidFill>
                  </a:tcPr>
                </a:tc>
                <a:extLst>
                  <a:ext uri="{0D108BD9-81ED-4DB2-BD59-A6C34878D82A}">
                    <a16:rowId xmlns:a16="http://schemas.microsoft.com/office/drawing/2014/main" val="10007"/>
                  </a:ext>
                </a:extLst>
              </a:tr>
              <a:tr h="177800">
                <a:tc>
                  <a:txBody>
                    <a:bodyPr/>
                    <a:lstStyle/>
                    <a:p>
                      <a:pPr marL="236220" marR="0" lvl="0" indent="0" algn="l" rtl="0">
                        <a:lnSpc>
                          <a:spcPct val="100000"/>
                        </a:lnSpc>
                        <a:spcBef>
                          <a:spcPts val="0"/>
                        </a:spcBef>
                        <a:spcAft>
                          <a:spcPts val="0"/>
                        </a:spcAft>
                        <a:buClr>
                          <a:schemeClr val="dk1"/>
                        </a:buClr>
                        <a:buSzPts val="1400"/>
                        <a:buFont typeface="Calibri"/>
                        <a:buNone/>
                      </a:pPr>
                      <a:r>
                        <a:rPr lang="en-US" sz="1400" b="1">
                          <a:latin typeface="OblikW01-Light"/>
                        </a:rPr>
                        <a:t>Perte dans le </a:t>
                      </a:r>
                      <a:r>
                        <a:rPr lang="en-US" sz="1400" b="1" err="1">
                          <a:latin typeface="OblikW01-Light"/>
                        </a:rPr>
                        <a:t>suivi</a:t>
                      </a:r>
                      <a:endParaRPr b="1">
                        <a:latin typeface="OblikW01-Light"/>
                      </a:endParaRPr>
                    </a:p>
                  </a:txBody>
                  <a:tcPr marL="91450" marR="91450" marT="45725" marB="45725" anchor="ctr">
                    <a:lnL w="9525" cap="flat" cmpd="sng">
                      <a:solidFill>
                        <a:srgbClr val="F9BDA5"/>
                      </a:solidFill>
                      <a:prstDash val="solid"/>
                      <a:round/>
                      <a:headEnd type="none" w="sm" len="sm"/>
                      <a:tailEnd type="none" w="sm" len="sm"/>
                    </a:lnL>
                    <a:lnR w="9525" cap="flat" cmpd="sng">
                      <a:solidFill>
                        <a:srgbClr val="F9BDA5"/>
                      </a:solidFill>
                      <a:prstDash val="solid"/>
                      <a:round/>
                      <a:headEnd type="none" w="sm" len="sm"/>
                      <a:tailEnd type="none" w="sm" len="sm"/>
                    </a:lnR>
                    <a:lnT w="9525" cap="flat" cmpd="sng">
                      <a:solidFill>
                        <a:srgbClr val="F9BDA5"/>
                      </a:solidFill>
                      <a:prstDash val="solid"/>
                      <a:round/>
                      <a:headEnd type="none" w="sm" len="sm"/>
                      <a:tailEnd type="none" w="sm" len="sm"/>
                    </a:lnT>
                    <a:lnB w="9525" cap="flat" cmpd="sng">
                      <a:solidFill>
                        <a:srgbClr val="F9BDA5"/>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1400"/>
                        <a:buFont typeface="Calibri"/>
                        <a:buNone/>
                      </a:pPr>
                      <a:r>
                        <a:rPr lang="en-US" sz="1400" b="1">
                          <a:solidFill>
                            <a:schemeClr val="dk1"/>
                          </a:solidFill>
                          <a:latin typeface="OblikW01-Light"/>
                          <a:ea typeface="Calibri"/>
                          <a:cs typeface="Calibri"/>
                          <a:sym typeface="Calibri"/>
                        </a:rPr>
                        <a:t>1 (7,1%)</a:t>
                      </a:r>
                      <a:endParaRPr b="1">
                        <a:latin typeface="OblikW01-Light"/>
                      </a:endParaRPr>
                    </a:p>
                  </a:txBody>
                  <a:tcPr marL="91450" marR="91450" marT="45725" marB="45725" anchor="ctr">
                    <a:lnL w="9525" cap="flat" cmpd="sng">
                      <a:solidFill>
                        <a:srgbClr val="F9BDA5"/>
                      </a:solidFill>
                      <a:prstDash val="solid"/>
                      <a:round/>
                      <a:headEnd type="none" w="sm" len="sm"/>
                      <a:tailEnd type="none" w="sm" len="sm"/>
                    </a:lnL>
                    <a:lnR w="9525" cap="flat" cmpd="sng">
                      <a:solidFill>
                        <a:srgbClr val="F9BDA5"/>
                      </a:solidFill>
                      <a:prstDash val="solid"/>
                      <a:round/>
                      <a:headEnd type="none" w="sm" len="sm"/>
                      <a:tailEnd type="none" w="sm" len="sm"/>
                    </a:lnR>
                    <a:lnT w="9525" cap="flat" cmpd="sng">
                      <a:solidFill>
                        <a:srgbClr val="F9BDA5"/>
                      </a:solidFill>
                      <a:prstDash val="solid"/>
                      <a:round/>
                      <a:headEnd type="none" w="sm" len="sm"/>
                      <a:tailEnd type="none" w="sm" len="sm"/>
                    </a:lnT>
                    <a:lnB w="9525" cap="flat" cmpd="sng">
                      <a:solidFill>
                        <a:srgbClr val="F9BDA5"/>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1400"/>
                        <a:buFont typeface="Calibri"/>
                        <a:buNone/>
                      </a:pPr>
                      <a:r>
                        <a:rPr lang="en-US" sz="1400" b="1">
                          <a:solidFill>
                            <a:schemeClr val="dk1"/>
                          </a:solidFill>
                          <a:latin typeface="OblikW01-Light"/>
                          <a:ea typeface="Calibri"/>
                          <a:cs typeface="Calibri"/>
                          <a:sym typeface="Calibri"/>
                        </a:rPr>
                        <a:t>4 (23,5%)</a:t>
                      </a:r>
                      <a:endParaRPr b="1">
                        <a:latin typeface="OblikW01-Light"/>
                      </a:endParaRPr>
                    </a:p>
                  </a:txBody>
                  <a:tcPr marL="91450" marR="91450" marT="45725" marB="45725" anchor="ctr">
                    <a:lnL w="9525" cap="flat" cmpd="sng">
                      <a:solidFill>
                        <a:srgbClr val="F9BDA5"/>
                      </a:solidFill>
                      <a:prstDash val="solid"/>
                      <a:round/>
                      <a:headEnd type="none" w="sm" len="sm"/>
                      <a:tailEnd type="none" w="sm" len="sm"/>
                    </a:lnL>
                    <a:lnR w="9525" cap="flat" cmpd="sng">
                      <a:solidFill>
                        <a:srgbClr val="F9BDA5"/>
                      </a:solidFill>
                      <a:prstDash val="solid"/>
                      <a:round/>
                      <a:headEnd type="none" w="sm" len="sm"/>
                      <a:tailEnd type="none" w="sm" len="sm"/>
                    </a:lnR>
                    <a:lnT w="9525" cap="flat" cmpd="sng">
                      <a:solidFill>
                        <a:srgbClr val="F9BDA5"/>
                      </a:solidFill>
                      <a:prstDash val="solid"/>
                      <a:round/>
                      <a:headEnd type="none" w="sm" len="sm"/>
                      <a:tailEnd type="none" w="sm" len="sm"/>
                    </a:lnT>
                    <a:lnB w="9525" cap="flat" cmpd="sng">
                      <a:solidFill>
                        <a:srgbClr val="F9BDA5"/>
                      </a:solidFill>
                      <a:prstDash val="solid"/>
                      <a:round/>
                      <a:headEnd type="none" w="sm" len="sm"/>
                      <a:tailEnd type="none" w="sm" len="sm"/>
                    </a:lnB>
                    <a:solidFill>
                      <a:srgbClr val="F8F8F8"/>
                    </a:solidFill>
                  </a:tcPr>
                </a:tc>
                <a:extLst>
                  <a:ext uri="{0D108BD9-81ED-4DB2-BD59-A6C34878D82A}">
                    <a16:rowId xmlns:a16="http://schemas.microsoft.com/office/drawing/2014/main" val="10008"/>
                  </a:ext>
                </a:extLst>
              </a:tr>
              <a:tr h="177800">
                <a:tc>
                  <a:txBody>
                    <a:bodyPr/>
                    <a:lstStyle/>
                    <a:p>
                      <a:pPr marL="236220" marR="0" lvl="0" indent="0" algn="l" rtl="0">
                        <a:lnSpc>
                          <a:spcPct val="100000"/>
                        </a:lnSpc>
                        <a:spcBef>
                          <a:spcPts val="0"/>
                        </a:spcBef>
                        <a:spcAft>
                          <a:spcPts val="0"/>
                        </a:spcAft>
                        <a:buClr>
                          <a:schemeClr val="dk1"/>
                        </a:buClr>
                        <a:buSzPts val="1400"/>
                        <a:buFont typeface="Calibri"/>
                        <a:buNone/>
                      </a:pPr>
                      <a:r>
                        <a:rPr lang="en-US" sz="1400" b="1" err="1">
                          <a:latin typeface="OblikW01-Light"/>
                        </a:rPr>
                        <a:t>Décision</a:t>
                      </a:r>
                      <a:r>
                        <a:rPr lang="en-US" sz="1400" b="1">
                          <a:latin typeface="OblikW01-Light"/>
                        </a:rPr>
                        <a:t> du </a:t>
                      </a:r>
                      <a:r>
                        <a:rPr lang="en-US" sz="1400" b="1" err="1">
                          <a:latin typeface="OblikW01-Light"/>
                        </a:rPr>
                        <a:t>médecin</a:t>
                      </a:r>
                      <a:r>
                        <a:rPr lang="en-US" sz="1400" b="1">
                          <a:latin typeface="OblikW01-Light"/>
                        </a:rPr>
                        <a:t> </a:t>
                      </a:r>
                      <a:endParaRPr b="1">
                        <a:latin typeface="OblikW01-Light" panose="02000503000000020004" pitchFamily="50" charset="0"/>
                      </a:endParaRPr>
                    </a:p>
                  </a:txBody>
                  <a:tcPr marL="91450" marR="91450" marT="45725" marB="45725" anchor="ctr">
                    <a:lnL w="9525" cap="flat" cmpd="sng">
                      <a:solidFill>
                        <a:srgbClr val="F9BDA5"/>
                      </a:solidFill>
                      <a:prstDash val="solid"/>
                      <a:round/>
                      <a:headEnd type="none" w="sm" len="sm"/>
                      <a:tailEnd type="none" w="sm" len="sm"/>
                    </a:lnL>
                    <a:lnR w="9525" cap="flat" cmpd="sng">
                      <a:solidFill>
                        <a:srgbClr val="F9BDA5"/>
                      </a:solidFill>
                      <a:prstDash val="solid"/>
                      <a:round/>
                      <a:headEnd type="none" w="sm" len="sm"/>
                      <a:tailEnd type="none" w="sm" len="sm"/>
                    </a:lnR>
                    <a:lnT w="9525" cap="flat" cmpd="sng">
                      <a:solidFill>
                        <a:srgbClr val="F9BDA5"/>
                      </a:solidFill>
                      <a:prstDash val="solid"/>
                      <a:round/>
                      <a:headEnd type="none" w="sm" len="sm"/>
                      <a:tailEnd type="none" w="sm" len="sm"/>
                    </a:lnT>
                    <a:lnB w="9525" cap="flat" cmpd="sng">
                      <a:solidFill>
                        <a:srgbClr val="F9BDA5"/>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1400"/>
                        <a:buFont typeface="Calibri"/>
                        <a:buNone/>
                      </a:pPr>
                      <a:r>
                        <a:rPr lang="en-US" sz="1400" b="1">
                          <a:solidFill>
                            <a:schemeClr val="dk1"/>
                          </a:solidFill>
                          <a:latin typeface="OblikW01-Light"/>
                          <a:ea typeface="Calibri"/>
                          <a:cs typeface="Calibri"/>
                          <a:sym typeface="Calibri"/>
                        </a:rPr>
                        <a:t>0</a:t>
                      </a:r>
                      <a:endParaRPr b="1">
                        <a:latin typeface="OblikW01-Light"/>
                      </a:endParaRPr>
                    </a:p>
                  </a:txBody>
                  <a:tcPr marL="91450" marR="91450" marT="45725" marB="45725" anchor="ctr">
                    <a:lnL w="9525" cap="flat" cmpd="sng">
                      <a:solidFill>
                        <a:srgbClr val="F9BDA5"/>
                      </a:solidFill>
                      <a:prstDash val="solid"/>
                      <a:round/>
                      <a:headEnd type="none" w="sm" len="sm"/>
                      <a:tailEnd type="none" w="sm" len="sm"/>
                    </a:lnL>
                    <a:lnR w="9525" cap="flat" cmpd="sng">
                      <a:solidFill>
                        <a:srgbClr val="F9BDA5"/>
                      </a:solidFill>
                      <a:prstDash val="solid"/>
                      <a:round/>
                      <a:headEnd type="none" w="sm" len="sm"/>
                      <a:tailEnd type="none" w="sm" len="sm"/>
                    </a:lnR>
                    <a:lnT w="9525" cap="flat" cmpd="sng">
                      <a:solidFill>
                        <a:srgbClr val="F9BDA5"/>
                      </a:solidFill>
                      <a:prstDash val="solid"/>
                      <a:round/>
                      <a:headEnd type="none" w="sm" len="sm"/>
                      <a:tailEnd type="none" w="sm" len="sm"/>
                    </a:lnT>
                    <a:lnB w="9525" cap="flat" cmpd="sng">
                      <a:solidFill>
                        <a:srgbClr val="F9BDA5"/>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1400"/>
                        <a:buFont typeface="Calibri"/>
                        <a:buNone/>
                      </a:pPr>
                      <a:r>
                        <a:rPr lang="en-US" sz="1400" b="1">
                          <a:solidFill>
                            <a:schemeClr val="dk1"/>
                          </a:solidFill>
                          <a:latin typeface="OblikW01-Light"/>
                          <a:ea typeface="Calibri"/>
                          <a:cs typeface="Calibri"/>
                          <a:sym typeface="Calibri"/>
                        </a:rPr>
                        <a:t>0</a:t>
                      </a:r>
                      <a:endParaRPr b="1">
                        <a:latin typeface="OblikW01-Light"/>
                      </a:endParaRPr>
                    </a:p>
                  </a:txBody>
                  <a:tcPr marL="91450" marR="91450" marT="45725" marB="45725" anchor="ctr">
                    <a:lnL w="9525" cap="flat" cmpd="sng">
                      <a:solidFill>
                        <a:srgbClr val="F9BDA5"/>
                      </a:solidFill>
                      <a:prstDash val="solid"/>
                      <a:round/>
                      <a:headEnd type="none" w="sm" len="sm"/>
                      <a:tailEnd type="none" w="sm" len="sm"/>
                    </a:lnL>
                    <a:lnR w="9525" cap="flat" cmpd="sng">
                      <a:solidFill>
                        <a:srgbClr val="F9BDA5"/>
                      </a:solidFill>
                      <a:prstDash val="solid"/>
                      <a:round/>
                      <a:headEnd type="none" w="sm" len="sm"/>
                      <a:tailEnd type="none" w="sm" len="sm"/>
                    </a:lnR>
                    <a:lnT w="9525" cap="flat" cmpd="sng">
                      <a:solidFill>
                        <a:srgbClr val="F9BDA5"/>
                      </a:solidFill>
                      <a:prstDash val="solid"/>
                      <a:round/>
                      <a:headEnd type="none" w="sm" len="sm"/>
                      <a:tailEnd type="none" w="sm" len="sm"/>
                    </a:lnT>
                    <a:lnB w="9525" cap="flat" cmpd="sng">
                      <a:solidFill>
                        <a:srgbClr val="F9BDA5"/>
                      </a:solidFill>
                      <a:prstDash val="solid"/>
                      <a:round/>
                      <a:headEnd type="none" w="sm" len="sm"/>
                      <a:tailEnd type="none" w="sm" len="sm"/>
                    </a:lnB>
                    <a:solidFill>
                      <a:srgbClr val="F8F8F8"/>
                    </a:solidFill>
                  </a:tcPr>
                </a:tc>
                <a:extLst>
                  <a:ext uri="{0D108BD9-81ED-4DB2-BD59-A6C34878D82A}">
                    <a16:rowId xmlns:a16="http://schemas.microsoft.com/office/drawing/2014/main" val="10009"/>
                  </a:ext>
                </a:extLst>
              </a:tr>
              <a:tr h="177800">
                <a:tc>
                  <a:txBody>
                    <a:bodyPr/>
                    <a:lstStyle/>
                    <a:p>
                      <a:pPr marL="236220" marR="0" lvl="0" indent="0" algn="l" rtl="0">
                        <a:lnSpc>
                          <a:spcPct val="100000"/>
                        </a:lnSpc>
                        <a:spcBef>
                          <a:spcPts val="0"/>
                        </a:spcBef>
                        <a:spcAft>
                          <a:spcPts val="0"/>
                        </a:spcAft>
                        <a:buClr>
                          <a:schemeClr val="dk1"/>
                        </a:buClr>
                        <a:buSzPts val="1400"/>
                        <a:buFont typeface="Calibri"/>
                        <a:buNone/>
                      </a:pPr>
                      <a:r>
                        <a:rPr lang="en-US" sz="1400" b="1">
                          <a:latin typeface="OblikW01-Light"/>
                        </a:rPr>
                        <a:t>Sponsor </a:t>
                      </a:r>
                      <a:r>
                        <a:rPr lang="en-US" sz="1400" b="1" err="1">
                          <a:latin typeface="OblikW01-Light"/>
                        </a:rPr>
                        <a:t>ou</a:t>
                      </a:r>
                      <a:r>
                        <a:rPr lang="en-US" sz="1400" b="1">
                          <a:latin typeface="OblikW01-Light"/>
                        </a:rPr>
                        <a:t> </a:t>
                      </a:r>
                      <a:r>
                        <a:rPr lang="en-US" sz="1400" b="1" err="1">
                          <a:latin typeface="OblikW01-Light"/>
                        </a:rPr>
                        <a:t>décision</a:t>
                      </a:r>
                      <a:r>
                        <a:rPr lang="en-US" sz="1400" b="1">
                          <a:latin typeface="OblikW01-Light"/>
                        </a:rPr>
                        <a:t> IRB</a:t>
                      </a:r>
                      <a:endParaRPr b="1">
                        <a:latin typeface="OblikW01-Light"/>
                      </a:endParaRPr>
                    </a:p>
                  </a:txBody>
                  <a:tcPr marL="91450" marR="91450" marT="45725" marB="45725" anchor="ctr">
                    <a:lnL w="9525" cap="flat" cmpd="sng">
                      <a:solidFill>
                        <a:srgbClr val="F9BDA5"/>
                      </a:solidFill>
                      <a:prstDash val="solid"/>
                      <a:round/>
                      <a:headEnd type="none" w="sm" len="sm"/>
                      <a:tailEnd type="none" w="sm" len="sm"/>
                    </a:lnL>
                    <a:lnR w="9525" cap="flat" cmpd="sng">
                      <a:solidFill>
                        <a:srgbClr val="F9BDA5"/>
                      </a:solidFill>
                      <a:prstDash val="solid"/>
                      <a:round/>
                      <a:headEnd type="none" w="sm" len="sm"/>
                      <a:tailEnd type="none" w="sm" len="sm"/>
                    </a:lnR>
                    <a:lnT w="9525" cap="flat" cmpd="sng">
                      <a:solidFill>
                        <a:srgbClr val="F9BDA5"/>
                      </a:solidFill>
                      <a:prstDash val="solid"/>
                      <a:round/>
                      <a:headEnd type="none" w="sm" len="sm"/>
                      <a:tailEnd type="none" w="sm" len="sm"/>
                    </a:lnT>
                    <a:lnB w="9525" cap="flat" cmpd="sng">
                      <a:solidFill>
                        <a:srgbClr val="F9BDA5"/>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1400"/>
                        <a:buFont typeface="Calibri"/>
                        <a:buNone/>
                      </a:pPr>
                      <a:r>
                        <a:rPr lang="en-US" sz="1400" b="1">
                          <a:solidFill>
                            <a:schemeClr val="dk1"/>
                          </a:solidFill>
                          <a:latin typeface="OblikW01-Light"/>
                          <a:ea typeface="Calibri"/>
                          <a:cs typeface="Calibri"/>
                          <a:sym typeface="Calibri"/>
                        </a:rPr>
                        <a:t>1 (7,1%)</a:t>
                      </a:r>
                      <a:endParaRPr b="1">
                        <a:latin typeface="OblikW01-Light"/>
                      </a:endParaRPr>
                    </a:p>
                  </a:txBody>
                  <a:tcPr marL="91450" marR="91450" marT="45725" marB="45725" anchor="ctr">
                    <a:lnL w="9525" cap="flat" cmpd="sng">
                      <a:solidFill>
                        <a:srgbClr val="F9BDA5"/>
                      </a:solidFill>
                      <a:prstDash val="solid"/>
                      <a:round/>
                      <a:headEnd type="none" w="sm" len="sm"/>
                      <a:tailEnd type="none" w="sm" len="sm"/>
                    </a:lnL>
                    <a:lnR w="9525" cap="flat" cmpd="sng">
                      <a:solidFill>
                        <a:srgbClr val="F9BDA5"/>
                      </a:solidFill>
                      <a:prstDash val="solid"/>
                      <a:round/>
                      <a:headEnd type="none" w="sm" len="sm"/>
                      <a:tailEnd type="none" w="sm" len="sm"/>
                    </a:lnR>
                    <a:lnT w="9525" cap="flat" cmpd="sng">
                      <a:solidFill>
                        <a:srgbClr val="F9BDA5"/>
                      </a:solidFill>
                      <a:prstDash val="solid"/>
                      <a:round/>
                      <a:headEnd type="none" w="sm" len="sm"/>
                      <a:tailEnd type="none" w="sm" len="sm"/>
                    </a:lnT>
                    <a:lnB w="9525" cap="flat" cmpd="sng">
                      <a:solidFill>
                        <a:srgbClr val="F9BDA5"/>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1400"/>
                        <a:buFont typeface="Calibri"/>
                        <a:buNone/>
                      </a:pPr>
                      <a:r>
                        <a:rPr lang="en-US" sz="1400" b="1">
                          <a:solidFill>
                            <a:schemeClr val="dk1"/>
                          </a:solidFill>
                          <a:latin typeface="OblikW01-Light"/>
                          <a:ea typeface="Calibri"/>
                          <a:cs typeface="Calibri"/>
                          <a:sym typeface="Calibri"/>
                        </a:rPr>
                        <a:t>2 (11,8%)</a:t>
                      </a:r>
                      <a:endParaRPr b="1">
                        <a:latin typeface="OblikW01-Light"/>
                      </a:endParaRPr>
                    </a:p>
                  </a:txBody>
                  <a:tcPr marL="91450" marR="91450" marT="45725" marB="45725" anchor="ctr">
                    <a:lnL w="9525" cap="flat" cmpd="sng">
                      <a:solidFill>
                        <a:srgbClr val="F9BDA5"/>
                      </a:solidFill>
                      <a:prstDash val="solid"/>
                      <a:round/>
                      <a:headEnd type="none" w="sm" len="sm"/>
                      <a:tailEnd type="none" w="sm" len="sm"/>
                    </a:lnL>
                    <a:lnR w="9525" cap="flat" cmpd="sng">
                      <a:solidFill>
                        <a:srgbClr val="F9BDA5"/>
                      </a:solidFill>
                      <a:prstDash val="solid"/>
                      <a:round/>
                      <a:headEnd type="none" w="sm" len="sm"/>
                      <a:tailEnd type="none" w="sm" len="sm"/>
                    </a:lnR>
                    <a:lnT w="9525" cap="flat" cmpd="sng">
                      <a:solidFill>
                        <a:srgbClr val="F9BDA5"/>
                      </a:solidFill>
                      <a:prstDash val="solid"/>
                      <a:round/>
                      <a:headEnd type="none" w="sm" len="sm"/>
                      <a:tailEnd type="none" w="sm" len="sm"/>
                    </a:lnT>
                    <a:lnB w="9525" cap="flat" cmpd="sng">
                      <a:solidFill>
                        <a:srgbClr val="F9BDA5"/>
                      </a:solidFill>
                      <a:prstDash val="solid"/>
                      <a:round/>
                      <a:headEnd type="none" w="sm" len="sm"/>
                      <a:tailEnd type="none" w="sm" len="sm"/>
                    </a:lnB>
                    <a:solidFill>
                      <a:srgbClr val="F8F8F8"/>
                    </a:solidFill>
                  </a:tcPr>
                </a:tc>
                <a:extLst>
                  <a:ext uri="{0D108BD9-81ED-4DB2-BD59-A6C34878D82A}">
                    <a16:rowId xmlns:a16="http://schemas.microsoft.com/office/drawing/2014/main" val="10010"/>
                  </a:ext>
                </a:extLst>
              </a:tr>
              <a:tr h="177800">
                <a:tc>
                  <a:txBody>
                    <a:bodyPr/>
                    <a:lstStyle/>
                    <a:p>
                      <a:pPr marL="236220" marR="0" lvl="0" indent="0" algn="l" rtl="0">
                        <a:lnSpc>
                          <a:spcPct val="100000"/>
                        </a:lnSpc>
                        <a:spcBef>
                          <a:spcPts val="0"/>
                        </a:spcBef>
                        <a:spcAft>
                          <a:spcPts val="0"/>
                        </a:spcAft>
                        <a:buClr>
                          <a:schemeClr val="dk1"/>
                        </a:buClr>
                        <a:buSzPts val="1400"/>
                        <a:buFont typeface="Calibri"/>
                        <a:buNone/>
                      </a:pPr>
                      <a:r>
                        <a:rPr lang="en-US" sz="1400" b="1">
                          <a:latin typeface="OblikW01-Light"/>
                        </a:rPr>
                        <a:t>Violation du </a:t>
                      </a:r>
                      <a:r>
                        <a:rPr lang="en-US" sz="1400" b="1" err="1">
                          <a:latin typeface="OblikW01-Light"/>
                        </a:rPr>
                        <a:t>protocole</a:t>
                      </a:r>
                      <a:r>
                        <a:rPr lang="en-US" sz="1400" b="1">
                          <a:latin typeface="OblikW01-Light"/>
                        </a:rPr>
                        <a:t> </a:t>
                      </a:r>
                      <a:endParaRPr b="1">
                        <a:latin typeface="OblikW01-Light" panose="02000503000000020004" pitchFamily="50" charset="0"/>
                      </a:endParaRPr>
                    </a:p>
                  </a:txBody>
                  <a:tcPr marL="91450" marR="91450" marT="45725" marB="45725" anchor="ctr">
                    <a:lnL w="9525" cap="flat" cmpd="sng">
                      <a:solidFill>
                        <a:srgbClr val="F9BDA5"/>
                      </a:solidFill>
                      <a:prstDash val="solid"/>
                      <a:round/>
                      <a:headEnd type="none" w="sm" len="sm"/>
                      <a:tailEnd type="none" w="sm" len="sm"/>
                    </a:lnL>
                    <a:lnR w="9525" cap="flat" cmpd="sng">
                      <a:solidFill>
                        <a:srgbClr val="F9BDA5"/>
                      </a:solidFill>
                      <a:prstDash val="solid"/>
                      <a:round/>
                      <a:headEnd type="none" w="sm" len="sm"/>
                      <a:tailEnd type="none" w="sm" len="sm"/>
                    </a:lnR>
                    <a:lnT w="9525" cap="flat" cmpd="sng">
                      <a:solidFill>
                        <a:srgbClr val="F9BDA5"/>
                      </a:solidFill>
                      <a:prstDash val="solid"/>
                      <a:round/>
                      <a:headEnd type="none" w="sm" len="sm"/>
                      <a:tailEnd type="none" w="sm" len="sm"/>
                    </a:lnT>
                    <a:lnB w="9525" cap="flat" cmpd="sng">
                      <a:solidFill>
                        <a:srgbClr val="F9BDA5"/>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1400"/>
                        <a:buFont typeface="Calibri"/>
                        <a:buNone/>
                      </a:pPr>
                      <a:r>
                        <a:rPr lang="en-US" sz="1400" b="1">
                          <a:solidFill>
                            <a:schemeClr val="dk1"/>
                          </a:solidFill>
                          <a:latin typeface="OblikW01-Light"/>
                          <a:ea typeface="Calibri"/>
                          <a:cs typeface="Calibri"/>
                          <a:sym typeface="Calibri"/>
                        </a:rPr>
                        <a:t>0</a:t>
                      </a:r>
                      <a:endParaRPr b="1">
                        <a:latin typeface="OblikW01-Light"/>
                      </a:endParaRPr>
                    </a:p>
                  </a:txBody>
                  <a:tcPr marL="91450" marR="91450" marT="45725" marB="45725" anchor="ctr">
                    <a:lnL w="9525" cap="flat" cmpd="sng">
                      <a:solidFill>
                        <a:srgbClr val="F9BDA5"/>
                      </a:solidFill>
                      <a:prstDash val="solid"/>
                      <a:round/>
                      <a:headEnd type="none" w="sm" len="sm"/>
                      <a:tailEnd type="none" w="sm" len="sm"/>
                    </a:lnL>
                    <a:lnR w="9525" cap="flat" cmpd="sng">
                      <a:solidFill>
                        <a:srgbClr val="F9BDA5"/>
                      </a:solidFill>
                      <a:prstDash val="solid"/>
                      <a:round/>
                      <a:headEnd type="none" w="sm" len="sm"/>
                      <a:tailEnd type="none" w="sm" len="sm"/>
                    </a:lnR>
                    <a:lnT w="9525" cap="flat" cmpd="sng">
                      <a:solidFill>
                        <a:srgbClr val="F9BDA5"/>
                      </a:solidFill>
                      <a:prstDash val="solid"/>
                      <a:round/>
                      <a:headEnd type="none" w="sm" len="sm"/>
                      <a:tailEnd type="none" w="sm" len="sm"/>
                    </a:lnT>
                    <a:lnB w="9525" cap="flat" cmpd="sng">
                      <a:solidFill>
                        <a:srgbClr val="F9BDA5"/>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1400"/>
                        <a:buFont typeface="Calibri"/>
                        <a:buNone/>
                      </a:pPr>
                      <a:r>
                        <a:rPr lang="en-US" sz="1400" b="1">
                          <a:solidFill>
                            <a:schemeClr val="dk1"/>
                          </a:solidFill>
                          <a:latin typeface="OblikW01-Light"/>
                          <a:ea typeface="Calibri"/>
                          <a:cs typeface="Calibri"/>
                          <a:sym typeface="Calibri"/>
                        </a:rPr>
                        <a:t>1 (5,9%)</a:t>
                      </a:r>
                      <a:endParaRPr b="1">
                        <a:latin typeface="OblikW01-Light"/>
                      </a:endParaRPr>
                    </a:p>
                  </a:txBody>
                  <a:tcPr marL="91450" marR="91450" marT="45725" marB="45725" anchor="ctr">
                    <a:lnL w="9525" cap="flat" cmpd="sng">
                      <a:solidFill>
                        <a:srgbClr val="F9BDA5"/>
                      </a:solidFill>
                      <a:prstDash val="solid"/>
                      <a:round/>
                      <a:headEnd type="none" w="sm" len="sm"/>
                      <a:tailEnd type="none" w="sm" len="sm"/>
                    </a:lnL>
                    <a:lnR w="9525" cap="flat" cmpd="sng">
                      <a:solidFill>
                        <a:srgbClr val="F9BDA5"/>
                      </a:solidFill>
                      <a:prstDash val="solid"/>
                      <a:round/>
                      <a:headEnd type="none" w="sm" len="sm"/>
                      <a:tailEnd type="none" w="sm" len="sm"/>
                    </a:lnR>
                    <a:lnT w="9525" cap="flat" cmpd="sng">
                      <a:solidFill>
                        <a:srgbClr val="F9BDA5"/>
                      </a:solidFill>
                      <a:prstDash val="solid"/>
                      <a:round/>
                      <a:headEnd type="none" w="sm" len="sm"/>
                      <a:tailEnd type="none" w="sm" len="sm"/>
                    </a:lnT>
                    <a:lnB w="9525" cap="flat" cmpd="sng">
                      <a:solidFill>
                        <a:srgbClr val="F9BDA5"/>
                      </a:solidFill>
                      <a:prstDash val="solid"/>
                      <a:round/>
                      <a:headEnd type="none" w="sm" len="sm"/>
                      <a:tailEnd type="none" w="sm" len="sm"/>
                    </a:lnB>
                    <a:solidFill>
                      <a:srgbClr val="F8F8F8"/>
                    </a:solidFill>
                  </a:tcPr>
                </a:tc>
                <a:extLst>
                  <a:ext uri="{0D108BD9-81ED-4DB2-BD59-A6C34878D82A}">
                    <a16:rowId xmlns:a16="http://schemas.microsoft.com/office/drawing/2014/main" val="10011"/>
                  </a:ext>
                </a:extLst>
              </a:tr>
              <a:tr h="177800">
                <a:tc>
                  <a:txBody>
                    <a:bodyPr/>
                    <a:lstStyle/>
                    <a:p>
                      <a:pPr marL="236220" marR="0" lvl="0" indent="0" algn="l" rtl="0">
                        <a:lnSpc>
                          <a:spcPct val="100000"/>
                        </a:lnSpc>
                        <a:spcBef>
                          <a:spcPts val="0"/>
                        </a:spcBef>
                        <a:spcAft>
                          <a:spcPts val="0"/>
                        </a:spcAft>
                        <a:buClr>
                          <a:schemeClr val="dk1"/>
                        </a:buClr>
                        <a:buSzPts val="1400"/>
                        <a:buFont typeface="Calibri"/>
                        <a:buNone/>
                      </a:pPr>
                      <a:r>
                        <a:rPr lang="en-US" sz="1400" b="1" i="0" u="none" strike="noStrike" cap="none">
                          <a:solidFill>
                            <a:srgbClr val="000000"/>
                          </a:solidFill>
                          <a:latin typeface="OblikW01-Light"/>
                          <a:cs typeface="Arial"/>
                          <a:sym typeface="Arial"/>
                        </a:rPr>
                        <a:t>Abandon du patient</a:t>
                      </a:r>
                    </a:p>
                  </a:txBody>
                  <a:tcPr marL="91450" marR="91450" marT="45725" marB="45725" anchor="ctr">
                    <a:lnL w="9525" cap="flat" cmpd="sng">
                      <a:solidFill>
                        <a:srgbClr val="F9BDA5"/>
                      </a:solidFill>
                      <a:prstDash val="solid"/>
                      <a:round/>
                      <a:headEnd type="none" w="sm" len="sm"/>
                      <a:tailEnd type="none" w="sm" len="sm"/>
                    </a:lnL>
                    <a:lnR w="9525" cap="flat" cmpd="sng">
                      <a:solidFill>
                        <a:srgbClr val="F9BDA5"/>
                      </a:solidFill>
                      <a:prstDash val="solid"/>
                      <a:round/>
                      <a:headEnd type="none" w="sm" len="sm"/>
                      <a:tailEnd type="none" w="sm" len="sm"/>
                    </a:lnR>
                    <a:lnT w="9525" cap="flat" cmpd="sng">
                      <a:solidFill>
                        <a:srgbClr val="F9BDA5"/>
                      </a:solidFill>
                      <a:prstDash val="solid"/>
                      <a:round/>
                      <a:headEnd type="none" w="sm" len="sm"/>
                      <a:tailEnd type="none" w="sm" len="sm"/>
                    </a:lnT>
                    <a:lnB w="9525" cap="flat" cmpd="sng">
                      <a:solidFill>
                        <a:srgbClr val="F9BDA5"/>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1400"/>
                        <a:buFont typeface="Calibri"/>
                        <a:buNone/>
                      </a:pPr>
                      <a:r>
                        <a:rPr lang="en-US" sz="1400" b="1">
                          <a:solidFill>
                            <a:schemeClr val="dk1"/>
                          </a:solidFill>
                          <a:latin typeface="OblikW01-Light"/>
                          <a:ea typeface="Calibri"/>
                          <a:cs typeface="Calibri"/>
                          <a:sym typeface="Calibri"/>
                        </a:rPr>
                        <a:t>3 (21,4%)</a:t>
                      </a:r>
                      <a:endParaRPr b="1">
                        <a:latin typeface="OblikW01-Light"/>
                      </a:endParaRPr>
                    </a:p>
                  </a:txBody>
                  <a:tcPr marL="91450" marR="91450" marT="45725" marB="45725" anchor="ctr">
                    <a:lnL w="9525" cap="flat" cmpd="sng">
                      <a:solidFill>
                        <a:srgbClr val="F9BDA5"/>
                      </a:solidFill>
                      <a:prstDash val="solid"/>
                      <a:round/>
                      <a:headEnd type="none" w="sm" len="sm"/>
                      <a:tailEnd type="none" w="sm" len="sm"/>
                    </a:lnL>
                    <a:lnR w="9525" cap="flat" cmpd="sng">
                      <a:solidFill>
                        <a:srgbClr val="F9BDA5"/>
                      </a:solidFill>
                      <a:prstDash val="solid"/>
                      <a:round/>
                      <a:headEnd type="none" w="sm" len="sm"/>
                      <a:tailEnd type="none" w="sm" len="sm"/>
                    </a:lnR>
                    <a:lnT w="9525" cap="flat" cmpd="sng">
                      <a:solidFill>
                        <a:srgbClr val="F9BDA5"/>
                      </a:solidFill>
                      <a:prstDash val="solid"/>
                      <a:round/>
                      <a:headEnd type="none" w="sm" len="sm"/>
                      <a:tailEnd type="none" w="sm" len="sm"/>
                    </a:lnT>
                    <a:lnB w="9525" cap="flat" cmpd="sng">
                      <a:solidFill>
                        <a:srgbClr val="F9BDA5"/>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1400"/>
                        <a:buFont typeface="Calibri"/>
                        <a:buNone/>
                      </a:pPr>
                      <a:r>
                        <a:rPr lang="en-US" sz="1400" b="1">
                          <a:solidFill>
                            <a:schemeClr val="dk1"/>
                          </a:solidFill>
                          <a:latin typeface="OblikW01-Light"/>
                          <a:ea typeface="Calibri"/>
                          <a:cs typeface="Calibri"/>
                          <a:sym typeface="Calibri"/>
                        </a:rPr>
                        <a:t>3 (17,6%)</a:t>
                      </a:r>
                      <a:endParaRPr b="1">
                        <a:latin typeface="OblikW01-Light"/>
                      </a:endParaRPr>
                    </a:p>
                  </a:txBody>
                  <a:tcPr marL="91450" marR="91450" marT="45725" marB="45725" anchor="ctr">
                    <a:lnL w="9525" cap="flat" cmpd="sng">
                      <a:solidFill>
                        <a:srgbClr val="F9BDA5"/>
                      </a:solidFill>
                      <a:prstDash val="solid"/>
                      <a:round/>
                      <a:headEnd type="none" w="sm" len="sm"/>
                      <a:tailEnd type="none" w="sm" len="sm"/>
                    </a:lnL>
                    <a:lnR w="9525" cap="flat" cmpd="sng">
                      <a:solidFill>
                        <a:srgbClr val="F9BDA5"/>
                      </a:solidFill>
                      <a:prstDash val="solid"/>
                      <a:round/>
                      <a:headEnd type="none" w="sm" len="sm"/>
                      <a:tailEnd type="none" w="sm" len="sm"/>
                    </a:lnR>
                    <a:lnT w="9525" cap="flat" cmpd="sng">
                      <a:solidFill>
                        <a:srgbClr val="F9BDA5"/>
                      </a:solidFill>
                      <a:prstDash val="solid"/>
                      <a:round/>
                      <a:headEnd type="none" w="sm" len="sm"/>
                      <a:tailEnd type="none" w="sm" len="sm"/>
                    </a:lnT>
                    <a:lnB w="9525" cap="flat" cmpd="sng">
                      <a:solidFill>
                        <a:srgbClr val="F9BDA5"/>
                      </a:solidFill>
                      <a:prstDash val="solid"/>
                      <a:round/>
                      <a:headEnd type="none" w="sm" len="sm"/>
                      <a:tailEnd type="none" w="sm" len="sm"/>
                    </a:lnB>
                    <a:solidFill>
                      <a:srgbClr val="F8F8F8"/>
                    </a:solidFill>
                  </a:tcPr>
                </a:tc>
                <a:extLst>
                  <a:ext uri="{0D108BD9-81ED-4DB2-BD59-A6C34878D82A}">
                    <a16:rowId xmlns:a16="http://schemas.microsoft.com/office/drawing/2014/main" val="10012"/>
                  </a:ext>
                </a:extLst>
              </a:tr>
              <a:tr h="177800">
                <a:tc>
                  <a:txBody>
                    <a:bodyPr/>
                    <a:lstStyle/>
                    <a:p>
                      <a:pPr marL="236220" marR="0" lvl="0" indent="0" algn="l" rtl="0">
                        <a:lnSpc>
                          <a:spcPct val="100000"/>
                        </a:lnSpc>
                        <a:spcBef>
                          <a:spcPts val="0"/>
                        </a:spcBef>
                        <a:spcAft>
                          <a:spcPts val="0"/>
                        </a:spcAft>
                        <a:buClr>
                          <a:schemeClr val="dk1"/>
                        </a:buClr>
                        <a:buSzPts val="1400"/>
                        <a:buFont typeface="Calibri"/>
                        <a:buNone/>
                      </a:pPr>
                      <a:r>
                        <a:rPr lang="en-US" sz="1400" b="1">
                          <a:latin typeface="OblikW01-Light"/>
                        </a:rPr>
                        <a:t>PIO supérieure à 36 mmHg</a:t>
                      </a:r>
                      <a:endParaRPr b="1">
                        <a:latin typeface="OblikW01-Light"/>
                      </a:endParaRPr>
                    </a:p>
                  </a:txBody>
                  <a:tcPr marL="91450" marR="91450" marT="45725" marB="45725" anchor="ctr">
                    <a:lnL w="9525" cap="flat" cmpd="sng">
                      <a:solidFill>
                        <a:srgbClr val="F9BDA5"/>
                      </a:solidFill>
                      <a:prstDash val="solid"/>
                      <a:round/>
                      <a:headEnd type="none" w="sm" len="sm"/>
                      <a:tailEnd type="none" w="sm" len="sm"/>
                    </a:lnL>
                    <a:lnR w="9525" cap="flat" cmpd="sng">
                      <a:solidFill>
                        <a:srgbClr val="F9BDA5"/>
                      </a:solidFill>
                      <a:prstDash val="solid"/>
                      <a:round/>
                      <a:headEnd type="none" w="sm" len="sm"/>
                      <a:tailEnd type="none" w="sm" len="sm"/>
                    </a:lnR>
                    <a:lnT w="9525" cap="flat" cmpd="sng">
                      <a:solidFill>
                        <a:srgbClr val="F9BDA5"/>
                      </a:solidFill>
                      <a:prstDash val="solid"/>
                      <a:round/>
                      <a:headEnd type="none" w="sm" len="sm"/>
                      <a:tailEnd type="none" w="sm" len="sm"/>
                    </a:lnT>
                    <a:lnB w="9525" cap="flat" cmpd="sng">
                      <a:solidFill>
                        <a:srgbClr val="F9BDA5"/>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1400"/>
                        <a:buFont typeface="Calibri"/>
                        <a:buNone/>
                      </a:pPr>
                      <a:r>
                        <a:rPr lang="en-US" sz="1400" b="1">
                          <a:solidFill>
                            <a:schemeClr val="dk1"/>
                          </a:solidFill>
                          <a:latin typeface="OblikW01-Light"/>
                          <a:ea typeface="Calibri"/>
                          <a:cs typeface="Calibri"/>
                          <a:sym typeface="Calibri"/>
                        </a:rPr>
                        <a:t>0</a:t>
                      </a:r>
                      <a:endParaRPr b="1">
                        <a:latin typeface="OblikW01-Light"/>
                      </a:endParaRPr>
                    </a:p>
                  </a:txBody>
                  <a:tcPr marL="91450" marR="91450" marT="45725" marB="45725" anchor="ctr">
                    <a:lnL w="9525" cap="flat" cmpd="sng">
                      <a:solidFill>
                        <a:srgbClr val="F9BDA5"/>
                      </a:solidFill>
                      <a:prstDash val="solid"/>
                      <a:round/>
                      <a:headEnd type="none" w="sm" len="sm"/>
                      <a:tailEnd type="none" w="sm" len="sm"/>
                    </a:lnL>
                    <a:lnR w="9525" cap="flat" cmpd="sng">
                      <a:solidFill>
                        <a:srgbClr val="F9BDA5"/>
                      </a:solidFill>
                      <a:prstDash val="solid"/>
                      <a:round/>
                      <a:headEnd type="none" w="sm" len="sm"/>
                      <a:tailEnd type="none" w="sm" len="sm"/>
                    </a:lnR>
                    <a:lnT w="9525" cap="flat" cmpd="sng">
                      <a:solidFill>
                        <a:srgbClr val="F9BDA5"/>
                      </a:solidFill>
                      <a:prstDash val="solid"/>
                      <a:round/>
                      <a:headEnd type="none" w="sm" len="sm"/>
                      <a:tailEnd type="none" w="sm" len="sm"/>
                    </a:lnT>
                    <a:lnB w="9525" cap="flat" cmpd="sng">
                      <a:solidFill>
                        <a:srgbClr val="F9BDA5"/>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1400"/>
                        <a:buFont typeface="Calibri"/>
                        <a:buNone/>
                      </a:pPr>
                      <a:r>
                        <a:rPr lang="en-US" sz="1400" b="1">
                          <a:solidFill>
                            <a:schemeClr val="dk1"/>
                          </a:solidFill>
                          <a:latin typeface="OblikW01-Light"/>
                          <a:ea typeface="Calibri"/>
                          <a:cs typeface="Calibri"/>
                          <a:sym typeface="Calibri"/>
                        </a:rPr>
                        <a:t>0</a:t>
                      </a:r>
                      <a:endParaRPr b="1">
                        <a:latin typeface="OblikW01-Light"/>
                      </a:endParaRPr>
                    </a:p>
                  </a:txBody>
                  <a:tcPr marL="91450" marR="91450" marT="45725" marB="45725" anchor="ctr">
                    <a:lnL w="9525" cap="flat" cmpd="sng">
                      <a:solidFill>
                        <a:srgbClr val="F9BDA5"/>
                      </a:solidFill>
                      <a:prstDash val="solid"/>
                      <a:round/>
                      <a:headEnd type="none" w="sm" len="sm"/>
                      <a:tailEnd type="none" w="sm" len="sm"/>
                    </a:lnL>
                    <a:lnR w="9525" cap="flat" cmpd="sng">
                      <a:solidFill>
                        <a:srgbClr val="F9BDA5"/>
                      </a:solidFill>
                      <a:prstDash val="solid"/>
                      <a:round/>
                      <a:headEnd type="none" w="sm" len="sm"/>
                      <a:tailEnd type="none" w="sm" len="sm"/>
                    </a:lnR>
                    <a:lnT w="9525" cap="flat" cmpd="sng">
                      <a:solidFill>
                        <a:srgbClr val="F9BDA5"/>
                      </a:solidFill>
                      <a:prstDash val="solid"/>
                      <a:round/>
                      <a:headEnd type="none" w="sm" len="sm"/>
                      <a:tailEnd type="none" w="sm" len="sm"/>
                    </a:lnT>
                    <a:lnB w="9525" cap="flat" cmpd="sng">
                      <a:solidFill>
                        <a:srgbClr val="F9BDA5"/>
                      </a:solidFill>
                      <a:prstDash val="solid"/>
                      <a:round/>
                      <a:headEnd type="none" w="sm" len="sm"/>
                      <a:tailEnd type="none" w="sm" len="sm"/>
                    </a:lnB>
                    <a:solidFill>
                      <a:srgbClr val="F8F8F8"/>
                    </a:solidFill>
                  </a:tcPr>
                </a:tc>
                <a:extLst>
                  <a:ext uri="{0D108BD9-81ED-4DB2-BD59-A6C34878D82A}">
                    <a16:rowId xmlns:a16="http://schemas.microsoft.com/office/drawing/2014/main" val="10013"/>
                  </a:ext>
                </a:extLst>
              </a:tr>
              <a:tr h="177800">
                <a:tc>
                  <a:txBody>
                    <a:bodyPr/>
                    <a:lstStyle/>
                    <a:p>
                      <a:pPr marL="236220" marR="0" lvl="0" indent="0" algn="l" rtl="0">
                        <a:lnSpc>
                          <a:spcPct val="100000"/>
                        </a:lnSpc>
                        <a:spcBef>
                          <a:spcPts val="0"/>
                        </a:spcBef>
                        <a:spcAft>
                          <a:spcPts val="0"/>
                        </a:spcAft>
                        <a:buClr>
                          <a:schemeClr val="dk1"/>
                        </a:buClr>
                        <a:buSzPts val="1400"/>
                        <a:buFont typeface="Calibri"/>
                        <a:buNone/>
                      </a:pPr>
                      <a:r>
                        <a:rPr lang="en-US" sz="1400" b="1" err="1">
                          <a:latin typeface="OblikW01-Light" panose="02000503000000020004" pitchFamily="50" charset="0"/>
                        </a:rPr>
                        <a:t>Autre</a:t>
                      </a:r>
                      <a:endParaRPr b="1">
                        <a:latin typeface="OblikW01-Light" panose="02000503000000020004" pitchFamily="50" charset="0"/>
                      </a:endParaRPr>
                    </a:p>
                  </a:txBody>
                  <a:tcPr marL="91450" marR="91450" marT="45725" marB="45725" anchor="ctr">
                    <a:lnL w="9525" cap="flat" cmpd="sng">
                      <a:solidFill>
                        <a:srgbClr val="F9BDA5"/>
                      </a:solidFill>
                      <a:prstDash val="solid"/>
                      <a:round/>
                      <a:headEnd type="none" w="sm" len="sm"/>
                      <a:tailEnd type="none" w="sm" len="sm"/>
                    </a:lnL>
                    <a:lnR w="9525" cap="flat" cmpd="sng">
                      <a:solidFill>
                        <a:srgbClr val="F9BDA5"/>
                      </a:solidFill>
                      <a:prstDash val="solid"/>
                      <a:round/>
                      <a:headEnd type="none" w="sm" len="sm"/>
                      <a:tailEnd type="none" w="sm" len="sm"/>
                    </a:lnR>
                    <a:lnT w="9525" cap="flat" cmpd="sng">
                      <a:solidFill>
                        <a:srgbClr val="F9BDA5"/>
                      </a:solidFill>
                      <a:prstDash val="solid"/>
                      <a:round/>
                      <a:headEnd type="none" w="sm" len="sm"/>
                      <a:tailEnd type="none" w="sm" len="sm"/>
                    </a:lnT>
                    <a:lnB w="9525" cap="flat" cmpd="sng">
                      <a:solidFill>
                        <a:srgbClr val="F9BDA5"/>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1400"/>
                        <a:buFont typeface="Calibri"/>
                        <a:buNone/>
                      </a:pPr>
                      <a:r>
                        <a:rPr lang="en-US" sz="1400" b="1">
                          <a:solidFill>
                            <a:schemeClr val="dk1"/>
                          </a:solidFill>
                          <a:latin typeface="OblikW01-Light"/>
                          <a:ea typeface="Calibri"/>
                          <a:cs typeface="Calibri"/>
                          <a:sym typeface="Calibri"/>
                        </a:rPr>
                        <a:t>1 (7,1%)</a:t>
                      </a:r>
                      <a:endParaRPr b="1">
                        <a:latin typeface="OblikW01-Light"/>
                      </a:endParaRPr>
                    </a:p>
                  </a:txBody>
                  <a:tcPr marL="91450" marR="91450" marT="45725" marB="45725" anchor="ctr">
                    <a:lnL w="9525" cap="flat" cmpd="sng">
                      <a:solidFill>
                        <a:srgbClr val="F9BDA5"/>
                      </a:solidFill>
                      <a:prstDash val="solid"/>
                      <a:round/>
                      <a:headEnd type="none" w="sm" len="sm"/>
                      <a:tailEnd type="none" w="sm" len="sm"/>
                    </a:lnL>
                    <a:lnR w="9525" cap="flat" cmpd="sng">
                      <a:solidFill>
                        <a:srgbClr val="F9BDA5"/>
                      </a:solidFill>
                      <a:prstDash val="solid"/>
                      <a:round/>
                      <a:headEnd type="none" w="sm" len="sm"/>
                      <a:tailEnd type="none" w="sm" len="sm"/>
                    </a:lnR>
                    <a:lnT w="9525" cap="flat" cmpd="sng">
                      <a:solidFill>
                        <a:srgbClr val="F9BDA5"/>
                      </a:solidFill>
                      <a:prstDash val="solid"/>
                      <a:round/>
                      <a:headEnd type="none" w="sm" len="sm"/>
                      <a:tailEnd type="none" w="sm" len="sm"/>
                    </a:lnT>
                    <a:lnB w="9525" cap="flat" cmpd="sng">
                      <a:solidFill>
                        <a:srgbClr val="F9BDA5"/>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1400"/>
                        <a:buFont typeface="Calibri"/>
                        <a:buNone/>
                      </a:pPr>
                      <a:r>
                        <a:rPr lang="en-US" sz="1400" b="1">
                          <a:solidFill>
                            <a:schemeClr val="dk1"/>
                          </a:solidFill>
                          <a:latin typeface="OblikW01-Light"/>
                          <a:ea typeface="Calibri"/>
                          <a:cs typeface="Calibri"/>
                          <a:sym typeface="Calibri"/>
                        </a:rPr>
                        <a:t>1 (5,9%)</a:t>
                      </a:r>
                      <a:endParaRPr b="1">
                        <a:latin typeface="OblikW01-Light"/>
                      </a:endParaRPr>
                    </a:p>
                  </a:txBody>
                  <a:tcPr marL="91450" marR="91450" marT="45725" marB="45725" anchor="ctr">
                    <a:lnL w="9525" cap="flat" cmpd="sng">
                      <a:solidFill>
                        <a:srgbClr val="F9BDA5"/>
                      </a:solidFill>
                      <a:prstDash val="solid"/>
                      <a:round/>
                      <a:headEnd type="none" w="sm" len="sm"/>
                      <a:tailEnd type="none" w="sm" len="sm"/>
                    </a:lnL>
                    <a:lnR w="9525" cap="flat" cmpd="sng">
                      <a:solidFill>
                        <a:srgbClr val="F9BDA5"/>
                      </a:solidFill>
                      <a:prstDash val="solid"/>
                      <a:round/>
                      <a:headEnd type="none" w="sm" len="sm"/>
                      <a:tailEnd type="none" w="sm" len="sm"/>
                    </a:lnR>
                    <a:lnT w="9525" cap="flat" cmpd="sng">
                      <a:solidFill>
                        <a:srgbClr val="F9BDA5"/>
                      </a:solidFill>
                      <a:prstDash val="solid"/>
                      <a:round/>
                      <a:headEnd type="none" w="sm" len="sm"/>
                      <a:tailEnd type="none" w="sm" len="sm"/>
                    </a:lnT>
                    <a:lnB w="9525" cap="flat" cmpd="sng">
                      <a:solidFill>
                        <a:srgbClr val="F9BDA5"/>
                      </a:solidFill>
                      <a:prstDash val="solid"/>
                      <a:round/>
                      <a:headEnd type="none" w="sm" len="sm"/>
                      <a:tailEnd type="none" w="sm" len="sm"/>
                    </a:lnB>
                    <a:solidFill>
                      <a:srgbClr val="F8F8F8"/>
                    </a:solidFill>
                  </a:tcPr>
                </a:tc>
                <a:extLst>
                  <a:ext uri="{0D108BD9-81ED-4DB2-BD59-A6C34878D82A}">
                    <a16:rowId xmlns:a16="http://schemas.microsoft.com/office/drawing/2014/main" val="10014"/>
                  </a:ext>
                </a:extLst>
              </a:tr>
            </a:tbl>
          </a:graphicData>
        </a:graphic>
      </p:graphicFrame>
    </p:spTree>
    <p:extLst>
      <p:ext uri="{BB962C8B-B14F-4D97-AF65-F5344CB8AC3E}">
        <p14:creationId xmlns:p14="http://schemas.microsoft.com/office/powerpoint/2010/main" val="3631378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612"/>
        <p:cNvGrpSpPr/>
        <p:nvPr/>
      </p:nvGrpSpPr>
      <p:grpSpPr>
        <a:xfrm>
          <a:off x="0" y="0"/>
          <a:ext cx="0" cy="0"/>
          <a:chOff x="0" y="0"/>
          <a:chExt cx="0" cy="0"/>
        </a:xfrm>
      </p:grpSpPr>
      <p:sp>
        <p:nvSpPr>
          <p:cNvPr id="613" name="Google Shape;613;p24"/>
          <p:cNvSpPr/>
          <p:nvPr/>
        </p:nvSpPr>
        <p:spPr>
          <a:xfrm>
            <a:off x="947738" y="1709745"/>
            <a:ext cx="10801350" cy="4515052"/>
          </a:xfrm>
          <a:prstGeom prst="roundRect">
            <a:avLst>
              <a:gd name="adj" fmla="val 0"/>
            </a:avLst>
          </a:prstGeom>
          <a:solidFill>
            <a:schemeClr val="dk2"/>
          </a:solidFill>
          <a:ln>
            <a:noFill/>
          </a:ln>
          <a:effectLst>
            <a:outerShdw blurRad="101600" algn="ctr" rotWithShape="0">
              <a:prstClr val="black">
                <a:alpha val="67000"/>
              </a:prst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800">
              <a:solidFill>
                <a:schemeClr val="lt1"/>
              </a:solidFill>
              <a:latin typeface="Roboto"/>
              <a:ea typeface="Roboto"/>
              <a:cs typeface="Roboto"/>
              <a:sym typeface="Roboto"/>
            </a:endParaRPr>
          </a:p>
        </p:txBody>
      </p:sp>
      <p:sp>
        <p:nvSpPr>
          <p:cNvPr id="614" name="Google Shape;614;p24"/>
          <p:cNvSpPr txBox="1"/>
          <p:nvPr/>
        </p:nvSpPr>
        <p:spPr>
          <a:xfrm>
            <a:off x="842357" y="894311"/>
            <a:ext cx="10867044" cy="724155"/>
          </a:xfrm>
          <a:prstGeom prst="rect">
            <a:avLst/>
          </a:prstGeom>
          <a:noFill/>
          <a:ln>
            <a:noFill/>
          </a:ln>
        </p:spPr>
        <p:txBody>
          <a:bodyPr spcFirstLastPara="1" wrap="square" lIns="91425" tIns="45700" rIns="91425" bIns="45700" anchor="ctr" anchorCtr="0">
            <a:noAutofit/>
          </a:bodyPr>
          <a:lstStyle/>
          <a:p>
            <a:pPr marL="0" marR="0" lvl="0" indent="0" algn="l" rtl="0">
              <a:lnSpc>
                <a:spcPct val="120000"/>
              </a:lnSpc>
              <a:spcBef>
                <a:spcPts val="0"/>
              </a:spcBef>
              <a:spcAft>
                <a:spcPts val="0"/>
              </a:spcAft>
              <a:buClr>
                <a:schemeClr val="accent2"/>
              </a:buClr>
              <a:buSzPts val="2000"/>
              <a:buFont typeface="Arial"/>
              <a:buNone/>
            </a:pPr>
            <a:r>
              <a:rPr lang="fr" sz="2000" b="1" i="0" u="none" strike="noStrike" cap="none">
                <a:solidFill>
                  <a:schemeClr val="accent2"/>
                </a:solidFill>
                <a:latin typeface="OblikW01-Light" panose="02000503000000020004" pitchFamily="50" charset="0"/>
                <a:sym typeface="Arial"/>
              </a:rPr>
              <a:t>La diminution de la PIO </a:t>
            </a:r>
            <a:r>
              <a:rPr lang="fr" sz="2000" b="1">
                <a:solidFill>
                  <a:schemeClr val="accent2"/>
                </a:solidFill>
                <a:latin typeface="OblikW01-Light" panose="02000503000000020004" pitchFamily="50" charset="0"/>
                <a:sym typeface="Arial"/>
              </a:rPr>
              <a:t>par rapport </a:t>
            </a:r>
            <a:r>
              <a:rPr lang="fr" sz="2000" b="1" i="0" u="none" strike="noStrike" cap="none">
                <a:solidFill>
                  <a:schemeClr val="accent2"/>
                </a:solidFill>
                <a:latin typeface="OblikW01-Light" panose="02000503000000020004" pitchFamily="50" charset="0"/>
                <a:sym typeface="Arial"/>
              </a:rPr>
              <a:t>à la valeur initiale était de 8,0 à 9,7 mmHg </a:t>
            </a:r>
            <a:br>
              <a:rPr lang="fr" sz="2000" b="1" i="0" u="none" strike="noStrike" cap="none">
                <a:solidFill>
                  <a:schemeClr val="accent2"/>
                </a:solidFill>
                <a:latin typeface="OblikW01-Light" panose="02000503000000020004" pitchFamily="50" charset="0"/>
                <a:sym typeface="Arial"/>
              </a:rPr>
            </a:br>
            <a:r>
              <a:rPr lang="fr" sz="2000" b="1" i="0" u="none" strike="noStrike" cap="none">
                <a:solidFill>
                  <a:schemeClr val="accent2"/>
                </a:solidFill>
                <a:latin typeface="OblikW01-Light" panose="02000503000000020004" pitchFamily="50" charset="0"/>
                <a:sym typeface="Arial"/>
              </a:rPr>
              <a:t>pour le NCX 470 contre 7,1 à 9,4 mmHg pour le latanoprost.</a:t>
            </a:r>
            <a:endParaRPr b="1">
              <a:latin typeface="OblikW01-Light" panose="02000503000000020004" pitchFamily="50" charset="0"/>
            </a:endParaRPr>
          </a:p>
        </p:txBody>
      </p:sp>
      <p:pic>
        <p:nvPicPr>
          <p:cNvPr id="615" name="Google Shape;615;p24"/>
          <p:cNvPicPr preferRelativeResize="0"/>
          <p:nvPr/>
        </p:nvPicPr>
        <p:blipFill rotWithShape="1">
          <a:blip r:embed="rId3">
            <a:alphaModFix/>
          </a:blip>
          <a:srcRect l="4984" t="11403" r="1422" b="1868"/>
          <a:stretch/>
        </p:blipFill>
        <p:spPr>
          <a:xfrm>
            <a:off x="976613" y="1891079"/>
            <a:ext cx="8559413" cy="4052881"/>
          </a:xfrm>
          <a:prstGeom prst="rect">
            <a:avLst/>
          </a:prstGeom>
          <a:noFill/>
          <a:ln>
            <a:noFill/>
          </a:ln>
        </p:spPr>
      </p:pic>
      <p:sp>
        <p:nvSpPr>
          <p:cNvPr id="616" name="Google Shape;616;p24"/>
          <p:cNvSpPr txBox="1">
            <a:spLocks noGrp="1"/>
          </p:cNvSpPr>
          <p:nvPr>
            <p:ph type="body" idx="3"/>
          </p:nvPr>
        </p:nvSpPr>
        <p:spPr>
          <a:xfrm>
            <a:off x="613046" y="518848"/>
            <a:ext cx="11201400" cy="336906"/>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Clr>
                <a:schemeClr val="accent1"/>
              </a:buClr>
              <a:buSzPts val="2600"/>
              <a:buNone/>
            </a:pPr>
            <a:r>
              <a:rPr lang="en-US" sz="2600" err="1">
                <a:solidFill>
                  <a:schemeClr val="accent1"/>
                </a:solidFill>
                <a:latin typeface="OblikW01-Bold" panose="02000503000000020004" pitchFamily="50" charset="0"/>
              </a:rPr>
              <a:t>Effets</a:t>
            </a:r>
            <a:r>
              <a:rPr lang="en-US" sz="2600">
                <a:solidFill>
                  <a:schemeClr val="accent1"/>
                </a:solidFill>
                <a:latin typeface="OblikW01-Bold" panose="02000503000000020004" pitchFamily="50" charset="0"/>
              </a:rPr>
              <a:t> </a:t>
            </a:r>
            <a:r>
              <a:rPr lang="en-US" sz="2600" err="1">
                <a:solidFill>
                  <a:schemeClr val="accent1"/>
                </a:solidFill>
                <a:latin typeface="OblikW01-Bold" panose="02000503000000020004" pitchFamily="50" charset="0"/>
              </a:rPr>
              <a:t>significatifs</a:t>
            </a:r>
            <a:r>
              <a:rPr lang="en-US" sz="2600">
                <a:solidFill>
                  <a:schemeClr val="accent1"/>
                </a:solidFill>
                <a:latin typeface="OblikW01-Bold" panose="02000503000000020004" pitchFamily="50" charset="0"/>
              </a:rPr>
              <a:t> et durables sur la </a:t>
            </a:r>
            <a:r>
              <a:rPr lang="en-US" sz="2600" err="1">
                <a:solidFill>
                  <a:schemeClr val="accent1"/>
                </a:solidFill>
                <a:latin typeface="OblikW01-Bold" panose="02000503000000020004" pitchFamily="50" charset="0"/>
              </a:rPr>
              <a:t>réduction</a:t>
            </a:r>
            <a:r>
              <a:rPr lang="en-US" sz="2600">
                <a:solidFill>
                  <a:schemeClr val="accent1"/>
                </a:solidFill>
                <a:latin typeface="OblikW01-Bold" panose="02000503000000020004" pitchFamily="50" charset="0"/>
              </a:rPr>
              <a:t> de la PIO</a:t>
            </a:r>
            <a:endParaRPr lang="en-US">
              <a:latin typeface="OblikW01-Bold" panose="02000503000000020004" pitchFamily="50" charset="0"/>
            </a:endParaRPr>
          </a:p>
        </p:txBody>
      </p:sp>
      <p:sp>
        <p:nvSpPr>
          <p:cNvPr id="617" name="Google Shape;617;p24"/>
          <p:cNvSpPr txBox="1"/>
          <p:nvPr/>
        </p:nvSpPr>
        <p:spPr>
          <a:xfrm>
            <a:off x="848907" y="6320381"/>
            <a:ext cx="8736336" cy="26161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 sz="1100">
                <a:solidFill>
                  <a:schemeClr val="dk1"/>
                </a:solidFill>
                <a:latin typeface="Calibri"/>
                <a:ea typeface="Calibri"/>
                <a:cs typeface="Calibri"/>
                <a:sym typeface="Calibri"/>
              </a:rPr>
              <a:t>* Différences statistiquement </a:t>
            </a:r>
            <a:r>
              <a:rPr lang="fr" sz="1100">
                <a:solidFill>
                  <a:schemeClr val="dk1"/>
                </a:solidFill>
                <a:latin typeface="OblikW01-Light" panose="02000503000000020004" pitchFamily="50" charset="0"/>
                <a:ea typeface="Calibri"/>
                <a:cs typeface="Calibri"/>
                <a:sym typeface="Calibri"/>
              </a:rPr>
              <a:t>significatives</a:t>
            </a:r>
            <a:r>
              <a:rPr lang="fr" sz="1100">
                <a:solidFill>
                  <a:schemeClr val="dk1"/>
                </a:solidFill>
                <a:latin typeface="Calibri"/>
                <a:ea typeface="Calibri"/>
                <a:cs typeface="Calibri"/>
                <a:sym typeface="Calibri"/>
              </a:rPr>
              <a:t> par rapport au </a:t>
            </a:r>
            <a:r>
              <a:rPr lang="fr" sz="1100" err="1">
                <a:solidFill>
                  <a:schemeClr val="dk1"/>
                </a:solidFill>
                <a:latin typeface="Calibri"/>
                <a:ea typeface="Calibri"/>
                <a:cs typeface="Calibri"/>
                <a:sym typeface="Calibri"/>
              </a:rPr>
              <a:t>latanoprost</a:t>
            </a:r>
            <a:r>
              <a:rPr lang="fr" sz="1100">
                <a:solidFill>
                  <a:schemeClr val="dk1"/>
                </a:solidFill>
                <a:latin typeface="Calibri"/>
                <a:ea typeface="Calibri"/>
                <a:cs typeface="Calibri"/>
                <a:sym typeface="Calibri"/>
              </a:rPr>
              <a:t> (p &lt; 0,049).</a:t>
            </a:r>
            <a:endParaRPr/>
          </a:p>
        </p:txBody>
      </p:sp>
      <p:sp>
        <p:nvSpPr>
          <p:cNvPr id="618" name="Google Shape;618;p24"/>
          <p:cNvSpPr txBox="1"/>
          <p:nvPr/>
        </p:nvSpPr>
        <p:spPr>
          <a:xfrm>
            <a:off x="9497526" y="1955411"/>
            <a:ext cx="2072308" cy="76940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 sz="1100">
                <a:solidFill>
                  <a:schemeClr val="dk1"/>
                </a:solidFill>
                <a:latin typeface="OblikW01-Light" panose="02000503000000020004" pitchFamily="50" charset="0"/>
                <a:ea typeface="Calibri"/>
                <a:cs typeface="Calibri"/>
                <a:sym typeface="Calibri"/>
              </a:rPr>
              <a:t>NCX 470 0,1 % : N = 328</a:t>
            </a:r>
            <a:endParaRPr>
              <a:latin typeface="OblikW01-Light" panose="02000503000000020004" pitchFamily="50" charset="0"/>
            </a:endParaRPr>
          </a:p>
          <a:p>
            <a:pPr marL="0" marR="0" lvl="0" indent="0" algn="l" rtl="0">
              <a:spcBef>
                <a:spcPts val="0"/>
              </a:spcBef>
              <a:spcAft>
                <a:spcPts val="0"/>
              </a:spcAft>
              <a:buNone/>
            </a:pPr>
            <a:r>
              <a:rPr lang="fr" sz="1100">
                <a:solidFill>
                  <a:schemeClr val="dk1"/>
                </a:solidFill>
                <a:latin typeface="OblikW01-Light" panose="02000503000000020004" pitchFamily="50" charset="0"/>
                <a:ea typeface="Calibri"/>
                <a:cs typeface="Calibri"/>
                <a:sym typeface="Calibri"/>
              </a:rPr>
              <a:t>Latanoprost 0,005 % : N = 333</a:t>
            </a:r>
            <a:endParaRPr>
              <a:latin typeface="OblikW01-Light" panose="02000503000000020004" pitchFamily="50" charset="0"/>
            </a:endParaRPr>
          </a:p>
          <a:p>
            <a:pPr marL="0" marR="0" lvl="0" indent="0" algn="l" rtl="0">
              <a:spcBef>
                <a:spcPts val="0"/>
              </a:spcBef>
              <a:spcAft>
                <a:spcPts val="0"/>
              </a:spcAft>
              <a:buNone/>
            </a:pPr>
            <a:endParaRPr sz="1100">
              <a:solidFill>
                <a:schemeClr val="dk1"/>
              </a:solidFill>
              <a:latin typeface="OblikW01-Light" panose="02000503000000020004" pitchFamily="50" charset="0"/>
              <a:ea typeface="Calibri"/>
              <a:cs typeface="Calibri"/>
              <a:sym typeface="Calibri"/>
            </a:endParaRPr>
          </a:p>
          <a:p>
            <a:pPr marL="0" marR="0" lvl="0" indent="0" algn="l" rtl="0">
              <a:spcBef>
                <a:spcPts val="0"/>
              </a:spcBef>
              <a:spcAft>
                <a:spcPts val="0"/>
              </a:spcAft>
              <a:buNone/>
            </a:pPr>
            <a:endParaRPr sz="1100">
              <a:solidFill>
                <a:schemeClr val="dk1"/>
              </a:solidFill>
              <a:latin typeface="OblikW01-Light" panose="02000503000000020004" pitchFamily="50" charset="0"/>
              <a:ea typeface="Calibri"/>
              <a:cs typeface="Calibri"/>
              <a:sym typeface="Calibri"/>
            </a:endParaRPr>
          </a:p>
        </p:txBody>
      </p:sp>
      <p:sp>
        <p:nvSpPr>
          <p:cNvPr id="2" name="Google Shape;617;p24">
            <a:extLst>
              <a:ext uri="{FF2B5EF4-FFF2-40B4-BE49-F238E27FC236}">
                <a16:creationId xmlns:a16="http://schemas.microsoft.com/office/drawing/2014/main" id="{AF3F65E9-DE4D-7D07-6A21-E163AC6DF107}"/>
              </a:ext>
            </a:extLst>
          </p:cNvPr>
          <p:cNvSpPr txBox="1"/>
          <p:nvPr/>
        </p:nvSpPr>
        <p:spPr>
          <a:xfrm>
            <a:off x="875850" y="6503825"/>
            <a:ext cx="8736336" cy="26161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 sz="1100">
                <a:solidFill>
                  <a:schemeClr val="dk1"/>
                </a:solidFill>
                <a:latin typeface="OblikW01-Light" panose="02000503000000020004" pitchFamily="50" charset="0"/>
                <a:ea typeface="Calibri"/>
                <a:cs typeface="Calibri"/>
                <a:sym typeface="Calibri"/>
              </a:rPr>
              <a:t>Fechtner et al., American Journal of </a:t>
            </a:r>
            <a:r>
              <a:rPr lang="fr" sz="1100" err="1">
                <a:solidFill>
                  <a:schemeClr val="dk1"/>
                </a:solidFill>
                <a:latin typeface="OblikW01-Light" panose="02000503000000020004" pitchFamily="50" charset="0"/>
                <a:ea typeface="Calibri"/>
                <a:cs typeface="Calibri"/>
                <a:sym typeface="Calibri"/>
              </a:rPr>
              <a:t>Ophtalmology</a:t>
            </a:r>
            <a:r>
              <a:rPr lang="fr" sz="1100">
                <a:solidFill>
                  <a:schemeClr val="dk1"/>
                </a:solidFill>
                <a:latin typeface="OblikW01-Light" panose="02000503000000020004" pitchFamily="50" charset="0"/>
                <a:ea typeface="Calibri"/>
                <a:cs typeface="Calibri"/>
                <a:sym typeface="Calibri"/>
              </a:rPr>
              <a:t> (AJO), </a:t>
            </a:r>
            <a:r>
              <a:rPr lang="fr" sz="1100" i="1">
                <a:solidFill>
                  <a:schemeClr val="dk1"/>
                </a:solidFill>
                <a:latin typeface="OblikW01-Light" panose="02000503000000020004" pitchFamily="50" charset="0"/>
                <a:ea typeface="Calibri"/>
                <a:cs typeface="Calibri"/>
                <a:sym typeface="Calibri"/>
              </a:rPr>
              <a:t>publié, </a:t>
            </a:r>
            <a:r>
              <a:rPr lang="fr" sz="1100">
                <a:solidFill>
                  <a:schemeClr val="dk1"/>
                </a:solidFill>
                <a:latin typeface="OblikW01-Light" panose="02000503000000020004" pitchFamily="50" charset="0"/>
                <a:ea typeface="Calibri"/>
                <a:cs typeface="Calibri"/>
                <a:sym typeface="Calibri"/>
              </a:rPr>
              <a:t>2024 - </a:t>
            </a:r>
            <a:r>
              <a:rPr lang="en-US" sz="1100">
                <a:solidFill>
                  <a:schemeClr val="dk1"/>
                </a:solidFill>
                <a:latin typeface="OblikW01-Light" panose="02000503000000020004" pitchFamily="50" charset="0"/>
                <a:ea typeface="Calibri"/>
                <a:cs typeface="Calibri"/>
                <a:sym typeface="Calibri"/>
              </a:rPr>
              <a:t>https://</a:t>
            </a:r>
            <a:r>
              <a:rPr lang="en-US" sz="1100" err="1">
                <a:solidFill>
                  <a:schemeClr val="dk1"/>
                </a:solidFill>
                <a:latin typeface="OblikW01-Light" panose="02000503000000020004" pitchFamily="50" charset="0"/>
                <a:ea typeface="Calibri"/>
                <a:cs typeface="Calibri"/>
                <a:sym typeface="Calibri"/>
              </a:rPr>
              <a:t>doi.org</a:t>
            </a:r>
            <a:r>
              <a:rPr lang="en-US" sz="1100">
                <a:solidFill>
                  <a:schemeClr val="dk1"/>
                </a:solidFill>
                <a:latin typeface="OblikW01-Light" panose="02000503000000020004" pitchFamily="50" charset="0"/>
                <a:ea typeface="Calibri"/>
                <a:cs typeface="Calibri"/>
                <a:sym typeface="Calibri"/>
              </a:rPr>
              <a:t>/10.1016/j.ajo.2024.03.002</a:t>
            </a:r>
            <a:endParaRPr>
              <a:latin typeface="OblikW01-Light" panose="02000503000000020004" pitchFamily="50"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623"/>
        <p:cNvGrpSpPr/>
        <p:nvPr/>
      </p:nvGrpSpPr>
      <p:grpSpPr>
        <a:xfrm>
          <a:off x="0" y="0"/>
          <a:ext cx="0" cy="0"/>
          <a:chOff x="0" y="0"/>
          <a:chExt cx="0" cy="0"/>
        </a:xfrm>
      </p:grpSpPr>
      <p:sp>
        <p:nvSpPr>
          <p:cNvPr id="624" name="Google Shape;624;p25"/>
          <p:cNvSpPr/>
          <p:nvPr/>
        </p:nvSpPr>
        <p:spPr>
          <a:xfrm>
            <a:off x="9051227" y="1586773"/>
            <a:ext cx="2979869" cy="4016444"/>
          </a:xfrm>
          <a:prstGeom prst="roundRect">
            <a:avLst>
              <a:gd name="adj" fmla="val 0"/>
            </a:avLst>
          </a:prstGeom>
          <a:gradFill>
            <a:gsLst>
              <a:gs pos="0">
                <a:srgbClr val="00539B"/>
              </a:gs>
              <a:gs pos="100000">
                <a:srgbClr val="003464"/>
              </a:gs>
            </a:gsLst>
            <a:lin ang="0" scaled="0"/>
          </a:gradFill>
          <a:ln w="12700" cap="flat" cmpd="sng">
            <a:solidFill>
              <a:srgbClr val="003C7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625" name="Google Shape;625;p25"/>
          <p:cNvSpPr txBox="1">
            <a:spLocks noGrp="1"/>
          </p:cNvSpPr>
          <p:nvPr>
            <p:ph type="title"/>
          </p:nvPr>
        </p:nvSpPr>
        <p:spPr>
          <a:xfrm>
            <a:off x="605552" y="263725"/>
            <a:ext cx="11629748" cy="1070026"/>
          </a:xfrm>
          <a:prstGeom prst="rect">
            <a:avLst/>
          </a:prstGeom>
          <a:noFill/>
          <a:ln>
            <a:noFill/>
          </a:ln>
        </p:spPr>
        <p:txBody>
          <a:bodyPr spcFirstLastPara="1" wrap="square" lIns="91425" tIns="45700" rIns="91425" bIns="45700" anchor="b" anchorCtr="0">
            <a:noAutofit/>
          </a:bodyPr>
          <a:lstStyle/>
          <a:p>
            <a:pPr>
              <a:buClr>
                <a:srgbClr val="005D92"/>
              </a:buClr>
            </a:pPr>
            <a:r>
              <a:rPr lang="fr-FR">
                <a:solidFill>
                  <a:srgbClr val="005D92"/>
                </a:solidFill>
                <a:latin typeface="OblikW01-Bold"/>
              </a:rPr>
              <a:t>NCX 470 0,1 % a atteint la non-infériorité et a démontré une réduction de la PIO supérieure jusqu'à 1,0 mmHg à celle obtenue avec le latanoprost 0,005 %</a:t>
            </a:r>
            <a:endParaRPr baseline="30000">
              <a:solidFill>
                <a:srgbClr val="005D92"/>
              </a:solidFill>
              <a:latin typeface="OblikW01-Bold"/>
            </a:endParaRPr>
          </a:p>
        </p:txBody>
      </p:sp>
      <p:sp>
        <p:nvSpPr>
          <p:cNvPr id="626" name="Google Shape;626;p25"/>
          <p:cNvSpPr txBox="1"/>
          <p:nvPr/>
        </p:nvSpPr>
        <p:spPr>
          <a:xfrm>
            <a:off x="2604408" y="3907763"/>
            <a:ext cx="184731" cy="615553"/>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Pts val="1700"/>
              <a:buFont typeface="Calibri"/>
              <a:buNone/>
              <a:tabLst/>
              <a:defRPr/>
            </a:pPr>
            <a:endParaRPr kumimoji="0" sz="1700" b="0" i="0" u="none" strike="noStrike" kern="0" cap="none" spc="0" normalizeH="0" baseline="0" noProof="0">
              <a:ln>
                <a:noFill/>
              </a:ln>
              <a:solidFill>
                <a:srgbClr val="595959"/>
              </a:solidFill>
              <a:effectLst/>
              <a:uLnTx/>
              <a:uFillTx/>
              <a:latin typeface="Arial"/>
              <a:ea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Pts val="1700"/>
              <a:buFont typeface="Calibri"/>
              <a:buNone/>
              <a:tabLst/>
              <a:defRPr/>
            </a:pPr>
            <a:endParaRPr kumimoji="0" sz="1700" b="0" i="0" u="none" strike="noStrike" kern="0" cap="none" spc="0" normalizeH="0" baseline="0" noProof="0">
              <a:ln>
                <a:noFill/>
              </a:ln>
              <a:solidFill>
                <a:srgbClr val="595959"/>
              </a:solidFill>
              <a:effectLst/>
              <a:uLnTx/>
              <a:uFillTx/>
              <a:latin typeface="Arial"/>
              <a:ea typeface="Arial"/>
              <a:cs typeface="Arial"/>
              <a:sym typeface="Arial"/>
            </a:endParaRPr>
          </a:p>
        </p:txBody>
      </p:sp>
      <p:sp>
        <p:nvSpPr>
          <p:cNvPr id="627" name="Google Shape;627;p25"/>
          <p:cNvSpPr txBox="1"/>
          <p:nvPr/>
        </p:nvSpPr>
        <p:spPr>
          <a:xfrm>
            <a:off x="421472" y="5752800"/>
            <a:ext cx="1635928" cy="233102"/>
          </a:xfrm>
          <a:prstGeom prst="rect">
            <a:avLst/>
          </a:prstGeom>
          <a:no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250000"/>
              </a:lnSpc>
              <a:spcBef>
                <a:spcPts val="0"/>
              </a:spcBef>
              <a:spcAft>
                <a:spcPts val="0"/>
              </a:spcAft>
              <a:buClr>
                <a:srgbClr val="7F7F7F"/>
              </a:buClr>
              <a:buSzPts val="800"/>
              <a:buFont typeface="Arial"/>
              <a:buNone/>
              <a:tabLst/>
              <a:defRPr/>
            </a:pPr>
            <a:endParaRPr kumimoji="0" sz="800" b="0" i="0" u="none" strike="noStrike" kern="0" cap="none" spc="0" normalizeH="0" baseline="0" noProof="0">
              <a:ln>
                <a:noFill/>
              </a:ln>
              <a:solidFill>
                <a:srgbClr val="3F3F3F"/>
              </a:solidFill>
              <a:effectLst/>
              <a:uLnTx/>
              <a:uFillTx/>
              <a:latin typeface="Arial"/>
              <a:ea typeface="Arial"/>
              <a:cs typeface="Arial"/>
              <a:sym typeface="Arial"/>
            </a:endParaRPr>
          </a:p>
        </p:txBody>
      </p:sp>
      <p:sp>
        <p:nvSpPr>
          <p:cNvPr id="628" name="Google Shape;628;p25"/>
          <p:cNvSpPr txBox="1"/>
          <p:nvPr/>
        </p:nvSpPr>
        <p:spPr>
          <a:xfrm>
            <a:off x="773248" y="2407750"/>
            <a:ext cx="10997280" cy="724155"/>
          </a:xfrm>
          <a:prstGeom prst="rect">
            <a:avLst/>
          </a:prstGeom>
          <a:no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20000"/>
              </a:lnSpc>
              <a:spcBef>
                <a:spcPts val="0"/>
              </a:spcBef>
              <a:spcAft>
                <a:spcPts val="0"/>
              </a:spcAft>
              <a:buClr>
                <a:srgbClr val="FFFFFF"/>
              </a:buClr>
              <a:buSzPts val="1800"/>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629" name="Google Shape;629;p25"/>
          <p:cNvSpPr txBox="1"/>
          <p:nvPr/>
        </p:nvSpPr>
        <p:spPr>
          <a:xfrm>
            <a:off x="9068582" y="1633370"/>
            <a:ext cx="2908724" cy="4001055"/>
          </a:xfrm>
          <a:prstGeom prst="rect">
            <a:avLst/>
          </a:prstGeom>
          <a:noFill/>
          <a:ln>
            <a:noFill/>
          </a:ln>
        </p:spPr>
        <p:txBody>
          <a:bodyPr spcFirstLastPara="1" wrap="square" lIns="91425" tIns="45700" rIns="91425" bIns="45700" anchor="t" anchorCtr="0">
            <a:spAutoFit/>
          </a:bodyPr>
          <a:lstStyle/>
          <a:p>
            <a:pPr>
              <a:defRPr/>
            </a:pPr>
            <a:r>
              <a:rPr kumimoji="0" lang="fr-FR" b="1" i="0" u="none" strike="noStrike" kern="0" cap="none" spc="0" normalizeH="0" baseline="0" noProof="0">
                <a:ln>
                  <a:noFill/>
                </a:ln>
                <a:solidFill>
                  <a:srgbClr val="FEFFFF"/>
                </a:solidFill>
                <a:effectLst/>
                <a:uLnTx/>
                <a:uFillTx/>
                <a:latin typeface="OblikW01-Light"/>
                <a:ea typeface="Calibri"/>
                <a:cs typeface="Calibri"/>
                <a:sym typeface="Calibri"/>
              </a:rPr>
              <a:t>Pour être non inférieure, la différence de traitement entre NCX 470 et </a:t>
            </a:r>
            <a:r>
              <a:rPr kumimoji="0" lang="fr-FR" b="1" i="0" u="none" strike="noStrike" kern="0" cap="none" spc="0" normalizeH="0" baseline="0" noProof="0" err="1">
                <a:ln>
                  <a:noFill/>
                </a:ln>
                <a:solidFill>
                  <a:srgbClr val="FEFFFF"/>
                </a:solidFill>
                <a:effectLst/>
                <a:uLnTx/>
                <a:uFillTx/>
                <a:latin typeface="OblikW01-Light"/>
                <a:ea typeface="Calibri"/>
                <a:cs typeface="Calibri"/>
                <a:sym typeface="Calibri"/>
              </a:rPr>
              <a:t>latanoprost</a:t>
            </a:r>
            <a:r>
              <a:rPr kumimoji="0" lang="fr-FR" b="1" i="0" u="none" strike="noStrike" kern="0" cap="none" spc="0" normalizeH="0" baseline="0" noProof="0">
                <a:ln>
                  <a:noFill/>
                </a:ln>
                <a:solidFill>
                  <a:srgbClr val="FEFFFF"/>
                </a:solidFill>
                <a:effectLst/>
                <a:uLnTx/>
                <a:uFillTx/>
                <a:latin typeface="OblikW01-Light"/>
                <a:ea typeface="Calibri"/>
                <a:cs typeface="Calibri"/>
                <a:sym typeface="Calibri"/>
              </a:rPr>
              <a:t> devait répondre à deux</a:t>
            </a:r>
            <a:r>
              <a:rPr lang="fr-FR" b="1">
                <a:solidFill>
                  <a:srgbClr val="FEFFFF"/>
                </a:solidFill>
                <a:latin typeface="OblikW01-Light"/>
                <a:ea typeface="Calibri"/>
                <a:cs typeface="Calibri"/>
                <a:sym typeface="Calibri"/>
              </a:rPr>
              <a:t> </a:t>
            </a:r>
            <a:r>
              <a:rPr kumimoji="0" lang="fr-FR" b="1" i="0" u="none" strike="noStrike" kern="0" cap="none" spc="0" normalizeH="0" baseline="0" noProof="0">
                <a:ln>
                  <a:noFill/>
                </a:ln>
                <a:solidFill>
                  <a:srgbClr val="FEFFFF"/>
                </a:solidFill>
                <a:effectLst/>
                <a:uLnTx/>
                <a:uFillTx/>
                <a:latin typeface="OblikW01-Light"/>
                <a:ea typeface="Calibri"/>
                <a:cs typeface="Calibri"/>
                <a:sym typeface="Calibri"/>
              </a:rPr>
              <a:t> critères :</a:t>
            </a:r>
          </a:p>
          <a:p>
            <a:pPr marL="179070" marR="0" lvl="0" indent="-179070" algn="l" defTabSz="914400" rtl="0" eaLnBrk="1" fontAlgn="auto" latinLnBrk="0" hangingPunct="1">
              <a:lnSpc>
                <a:spcPct val="100000"/>
              </a:lnSpc>
              <a:spcBef>
                <a:spcPts val="0"/>
              </a:spcBef>
              <a:spcAft>
                <a:spcPts val="0"/>
              </a:spcAft>
              <a:buClr>
                <a:schemeClr val="bg2"/>
              </a:buClr>
              <a:buSzTx/>
              <a:buFont typeface="Arial" panose="020B0604020202020204" pitchFamily="34" charset="0"/>
              <a:buChar char="•"/>
              <a:tabLst/>
              <a:defRPr/>
            </a:pPr>
            <a:r>
              <a:rPr kumimoji="0" lang="fr-FR" b="1" i="0" u="none" strike="noStrike" kern="0" cap="none" spc="0" normalizeH="0" baseline="0" noProof="0">
                <a:ln>
                  <a:noFill/>
                </a:ln>
                <a:solidFill>
                  <a:srgbClr val="FEFFFF"/>
                </a:solidFill>
                <a:effectLst/>
                <a:uLnTx/>
                <a:uFillTx/>
                <a:latin typeface="OblikW01-Light"/>
                <a:ea typeface="Calibri"/>
                <a:cs typeface="Calibri"/>
                <a:sym typeface="Calibri"/>
              </a:rPr>
              <a:t>Pour les 6 points d’évaluation, la limite supérieure de tous les intervalles de confiance (95,1 %) devait être inférieure ou égale à 1,5 </a:t>
            </a:r>
            <a:r>
              <a:rPr kumimoji="0" lang="fr-FR" b="1" i="0" u="none" strike="noStrike" kern="0" cap="none" spc="0" normalizeH="0" baseline="0" noProof="0" err="1">
                <a:ln>
                  <a:noFill/>
                </a:ln>
                <a:solidFill>
                  <a:srgbClr val="FEFFFF"/>
                </a:solidFill>
                <a:effectLst/>
                <a:uLnTx/>
                <a:uFillTx/>
                <a:latin typeface="OblikW01-Light"/>
                <a:ea typeface="Calibri"/>
                <a:cs typeface="Calibri"/>
                <a:sym typeface="Calibri"/>
              </a:rPr>
              <a:t>mmHg</a:t>
            </a:r>
            <a:r>
              <a:rPr kumimoji="0" lang="fr-FR" b="1" i="0" u="none" strike="noStrike" kern="0" cap="none" spc="0" normalizeH="0" baseline="0" noProof="0">
                <a:ln>
                  <a:noFill/>
                </a:ln>
                <a:solidFill>
                  <a:srgbClr val="FEFFFF"/>
                </a:solidFill>
                <a:effectLst/>
                <a:uLnTx/>
                <a:uFillTx/>
                <a:latin typeface="OblikW01-Light"/>
                <a:ea typeface="Calibri"/>
                <a:cs typeface="Calibri"/>
                <a:sym typeface="Calibri"/>
              </a:rPr>
              <a:t> et</a:t>
            </a:r>
            <a:endParaRPr lang="fr-FR" b="1" i="0" u="none" strike="noStrike" kern="0" cap="none" spc="0" normalizeH="0" baseline="0" noProof="0">
              <a:ln>
                <a:noFill/>
              </a:ln>
              <a:solidFill>
                <a:srgbClr val="FEFFFF"/>
              </a:solidFill>
              <a:effectLst/>
              <a:uLnTx/>
              <a:uFillTx/>
              <a:latin typeface="OblikW01-Light"/>
              <a:ea typeface="Calibri"/>
              <a:cs typeface="Calibri"/>
            </a:endParaRPr>
          </a:p>
          <a:p>
            <a:pPr marL="179070" marR="0" lvl="0" indent="-179070" algn="l" defTabSz="914400" rtl="0" eaLnBrk="1" fontAlgn="auto" latinLnBrk="0" hangingPunct="1">
              <a:lnSpc>
                <a:spcPct val="100000"/>
              </a:lnSpc>
              <a:spcBef>
                <a:spcPts val="0"/>
              </a:spcBef>
              <a:spcAft>
                <a:spcPts val="0"/>
              </a:spcAft>
              <a:buClr>
                <a:schemeClr val="bg2"/>
              </a:buClr>
              <a:buSzTx/>
              <a:buFont typeface="Arial" panose="020B0604020202020204" pitchFamily="34" charset="0"/>
              <a:buChar char="•"/>
              <a:tabLst/>
              <a:defRPr/>
            </a:pPr>
            <a:r>
              <a:rPr kumimoji="0" lang="fr-FR" b="1" i="0" u="none" strike="noStrike" kern="0" cap="none" spc="0" normalizeH="0" baseline="0" noProof="0">
                <a:ln>
                  <a:noFill/>
                </a:ln>
                <a:solidFill>
                  <a:srgbClr val="FEFFFF"/>
                </a:solidFill>
                <a:effectLst/>
                <a:uLnTx/>
                <a:uFillTx/>
                <a:latin typeface="OblikW01-Light"/>
                <a:ea typeface="Calibri"/>
                <a:cs typeface="Calibri"/>
                <a:sym typeface="Calibri"/>
              </a:rPr>
              <a:t>Au moins 4 des 6 points d’évaluation devaient être inférieurs ou égaux à 1,0 </a:t>
            </a:r>
            <a:r>
              <a:rPr kumimoji="0" lang="fr-FR" b="1" i="0" u="none" strike="noStrike" kern="0" cap="none" spc="0" normalizeH="0" baseline="0" noProof="0" err="1">
                <a:ln>
                  <a:noFill/>
                </a:ln>
                <a:solidFill>
                  <a:srgbClr val="FEFFFF"/>
                </a:solidFill>
                <a:effectLst/>
                <a:uLnTx/>
                <a:uFillTx/>
                <a:latin typeface="OblikW01-Light"/>
                <a:ea typeface="Calibri"/>
                <a:cs typeface="Calibri"/>
                <a:sym typeface="Calibri"/>
              </a:rPr>
              <a:t>mmHg</a:t>
            </a:r>
            <a:endParaRPr lang="fr-FR" b="1" i="0" u="none" strike="noStrike" kern="0" cap="none" spc="0" normalizeH="0" baseline="0" noProof="0">
              <a:ln>
                <a:noFill/>
              </a:ln>
              <a:solidFill>
                <a:srgbClr val="FEFFFF"/>
              </a:solidFill>
              <a:effectLst/>
              <a:uLnTx/>
              <a:uFillTx/>
              <a:latin typeface="OblikW01-Light"/>
              <a:ea typeface="Calibri"/>
              <a:cs typeface="Calibri"/>
            </a:endParaRPr>
          </a:p>
          <a:p>
            <a:pPr marL="179070" marR="0" lvl="0" indent="-179070" algn="l" defTabSz="914400" rtl="0" eaLnBrk="1" fontAlgn="auto" latinLnBrk="0" hangingPunct="1">
              <a:lnSpc>
                <a:spcPct val="100000"/>
              </a:lnSpc>
              <a:spcBef>
                <a:spcPts val="0"/>
              </a:spcBef>
              <a:spcAft>
                <a:spcPts val="0"/>
              </a:spcAft>
              <a:buClr>
                <a:schemeClr val="bg2"/>
              </a:buClr>
              <a:buSzTx/>
              <a:buFont typeface="Arial" panose="020B0604020202020204" pitchFamily="34" charset="0"/>
              <a:buChar char="•"/>
              <a:tabLst/>
              <a:defRPr/>
            </a:pPr>
            <a:r>
              <a:rPr kumimoji="0" lang="fr-FR" b="1" i="0" u="none" strike="noStrike" kern="0" cap="none" spc="0" normalizeH="0" baseline="0" noProof="0">
                <a:ln>
                  <a:noFill/>
                </a:ln>
                <a:solidFill>
                  <a:srgbClr val="FEFFFF"/>
                </a:solidFill>
                <a:effectLst/>
                <a:uLnTx/>
                <a:uFillTx/>
                <a:latin typeface="OblikW01-Light"/>
                <a:ea typeface="Calibri"/>
                <a:cs typeface="Calibri"/>
                <a:sym typeface="Calibri"/>
              </a:rPr>
              <a:t>NCX 470 0,1 % a démontré un effet de réduction de la PIO supérieur à celui du </a:t>
            </a:r>
            <a:r>
              <a:rPr kumimoji="0" lang="fr-FR" b="1" i="0" u="none" strike="noStrike" kern="0" cap="none" spc="0" normalizeH="0" baseline="0" noProof="0" err="1">
                <a:ln>
                  <a:noFill/>
                </a:ln>
                <a:solidFill>
                  <a:srgbClr val="FEFFFF"/>
                </a:solidFill>
                <a:effectLst/>
                <a:uLnTx/>
                <a:uFillTx/>
                <a:latin typeface="OblikW01-Light"/>
                <a:ea typeface="Calibri"/>
                <a:cs typeface="Calibri"/>
                <a:sym typeface="Calibri"/>
              </a:rPr>
              <a:t>latanoprost</a:t>
            </a:r>
            <a:r>
              <a:rPr kumimoji="0" lang="fr-FR" b="1" i="0" u="none" strike="noStrike" kern="0" cap="none" spc="0" normalizeH="0" baseline="0" noProof="0">
                <a:ln>
                  <a:noFill/>
                </a:ln>
                <a:solidFill>
                  <a:srgbClr val="FEFFFF"/>
                </a:solidFill>
                <a:effectLst/>
                <a:uLnTx/>
                <a:uFillTx/>
                <a:latin typeface="OblikW01-Light"/>
                <a:ea typeface="Calibri"/>
                <a:cs typeface="Calibri"/>
                <a:sym typeface="Calibri"/>
              </a:rPr>
              <a:t> 0,005 %, </a:t>
            </a:r>
            <a:r>
              <a:rPr kumimoji="0" lang="fr-FR" sz="1500" b="1" i="0" u="none" strike="noStrike" kern="0" cap="none" spc="0" normalizeH="0" baseline="0" noProof="0">
                <a:ln>
                  <a:noFill/>
                </a:ln>
                <a:solidFill>
                  <a:srgbClr val="FEFFFF"/>
                </a:solidFill>
                <a:effectLst/>
                <a:uLnTx/>
                <a:uFillTx/>
                <a:latin typeface="OblikW01-Light"/>
                <a:ea typeface="Calibri"/>
                <a:cs typeface="Calibri"/>
                <a:sym typeface="Calibri"/>
              </a:rPr>
              <a:t>jusqu'à 1,0 </a:t>
            </a:r>
            <a:r>
              <a:rPr kumimoji="0" lang="fr-FR" sz="1500" b="1" i="0" u="none" strike="noStrike" kern="0" cap="none" spc="0" normalizeH="0" baseline="0" noProof="0" err="1">
                <a:ln>
                  <a:noFill/>
                </a:ln>
                <a:solidFill>
                  <a:srgbClr val="FEFFFF"/>
                </a:solidFill>
                <a:effectLst/>
                <a:uLnTx/>
                <a:uFillTx/>
                <a:latin typeface="OblikW01-Light"/>
                <a:ea typeface="Calibri"/>
                <a:cs typeface="Calibri"/>
                <a:sym typeface="Calibri"/>
              </a:rPr>
              <a:t>mmHg</a:t>
            </a:r>
            <a:r>
              <a:rPr kumimoji="0" lang="fr-FR" sz="1500" b="1" i="0" u="none" strike="noStrike" kern="0" cap="none" spc="0" normalizeH="0" baseline="0" noProof="0">
                <a:ln>
                  <a:noFill/>
                </a:ln>
                <a:solidFill>
                  <a:srgbClr val="FEFFFF"/>
                </a:solidFill>
                <a:effectLst/>
                <a:uLnTx/>
                <a:uFillTx/>
                <a:latin typeface="OblikW01-Light"/>
                <a:ea typeface="Calibri"/>
                <a:cs typeface="Calibri"/>
                <a:sym typeface="Calibri"/>
              </a:rPr>
              <a:t>.</a:t>
            </a:r>
            <a:endParaRPr lang="fr-FR" sz="1500" b="1" i="0" u="none" strike="noStrike" kern="0" cap="none" spc="0" normalizeH="0" baseline="0" noProof="0">
              <a:ln>
                <a:noFill/>
              </a:ln>
              <a:solidFill>
                <a:srgbClr val="FEFFFF"/>
              </a:solidFill>
              <a:effectLst/>
              <a:uLnTx/>
              <a:uFillTx/>
              <a:latin typeface="OblikW01-Light"/>
              <a:cs typeface="Arial"/>
            </a:endParaRPr>
          </a:p>
        </p:txBody>
      </p:sp>
      <p:grpSp>
        <p:nvGrpSpPr>
          <p:cNvPr id="630" name="Google Shape;630;p25"/>
          <p:cNvGrpSpPr/>
          <p:nvPr/>
        </p:nvGrpSpPr>
        <p:grpSpPr>
          <a:xfrm>
            <a:off x="443625" y="1286548"/>
            <a:ext cx="8511753" cy="4659375"/>
            <a:chOff x="1298292" y="1438512"/>
            <a:chExt cx="7142662" cy="3827339"/>
          </a:xfrm>
        </p:grpSpPr>
        <p:pic>
          <p:nvPicPr>
            <p:cNvPr id="631" name="Google Shape;631;p25"/>
            <p:cNvPicPr preferRelativeResize="0"/>
            <p:nvPr/>
          </p:nvPicPr>
          <p:blipFill rotWithShape="1">
            <a:blip r:embed="rId3">
              <a:alphaModFix/>
            </a:blip>
            <a:srcRect l="4002" t="8553" r="1392" b="4653"/>
            <a:stretch/>
          </p:blipFill>
          <p:spPr>
            <a:xfrm>
              <a:off x="1298292" y="1438512"/>
              <a:ext cx="7142662" cy="3827339"/>
            </a:xfrm>
            <a:prstGeom prst="rect">
              <a:avLst/>
            </a:prstGeom>
            <a:noFill/>
            <a:ln>
              <a:noFill/>
            </a:ln>
          </p:spPr>
        </p:pic>
        <p:grpSp>
          <p:nvGrpSpPr>
            <p:cNvPr id="632" name="Google Shape;632;p25"/>
            <p:cNvGrpSpPr/>
            <p:nvPr/>
          </p:nvGrpSpPr>
          <p:grpSpPr>
            <a:xfrm>
              <a:off x="2695967" y="3134918"/>
              <a:ext cx="5553664" cy="604574"/>
              <a:chOff x="2695967" y="3134918"/>
              <a:chExt cx="5553664" cy="604574"/>
            </a:xfrm>
          </p:grpSpPr>
          <p:sp>
            <p:nvSpPr>
              <p:cNvPr id="633" name="Google Shape;633;p25"/>
              <p:cNvSpPr txBox="1"/>
              <p:nvPr/>
            </p:nvSpPr>
            <p:spPr>
              <a:xfrm>
                <a:off x="2695967" y="3134918"/>
                <a:ext cx="275218" cy="369332"/>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800" b="0" i="0" u="none" strike="noStrike" kern="0" cap="none" spc="0" normalizeH="0" baseline="0" noProof="0">
                    <a:ln>
                      <a:noFill/>
                    </a:ln>
                    <a:solidFill>
                      <a:srgbClr val="000000"/>
                    </a:solidFill>
                    <a:effectLst/>
                    <a:uLnTx/>
                    <a:uFillTx/>
                    <a:latin typeface="Calibri"/>
                    <a:ea typeface="Calibri"/>
                    <a:cs typeface="Calibri"/>
                    <a:sym typeface="Calibri"/>
                  </a:rPr>
                  <a:t>*</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634" name="Google Shape;634;p25"/>
              <p:cNvSpPr txBox="1"/>
              <p:nvPr/>
            </p:nvSpPr>
            <p:spPr>
              <a:xfrm>
                <a:off x="5717857" y="3370160"/>
                <a:ext cx="275218" cy="369332"/>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800" b="0" i="0" u="none" strike="noStrike" kern="0" cap="none" spc="0" normalizeH="0" baseline="0" noProof="0">
                    <a:ln>
                      <a:noFill/>
                    </a:ln>
                    <a:solidFill>
                      <a:srgbClr val="000000"/>
                    </a:solidFill>
                    <a:effectLst/>
                    <a:uLnTx/>
                    <a:uFillTx/>
                    <a:latin typeface="Calibri"/>
                    <a:ea typeface="Calibri"/>
                    <a:cs typeface="Calibri"/>
                    <a:sym typeface="Calibri"/>
                  </a:rPr>
                  <a:t>*</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635" name="Google Shape;635;p25"/>
              <p:cNvSpPr txBox="1"/>
              <p:nvPr/>
            </p:nvSpPr>
            <p:spPr>
              <a:xfrm>
                <a:off x="7974413" y="3185494"/>
                <a:ext cx="275218" cy="369332"/>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800" b="0" i="0" u="none" strike="noStrike" kern="0" cap="none" spc="0" normalizeH="0" baseline="0" noProof="0">
                    <a:ln>
                      <a:noFill/>
                    </a:ln>
                    <a:solidFill>
                      <a:srgbClr val="000000"/>
                    </a:solidFill>
                    <a:effectLst/>
                    <a:uLnTx/>
                    <a:uFillTx/>
                    <a:latin typeface="Calibri"/>
                    <a:ea typeface="Calibri"/>
                    <a:cs typeface="Calibri"/>
                    <a:sym typeface="Calibri"/>
                  </a:rPr>
                  <a:t>*</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636" name="Google Shape;636;p25"/>
              <p:cNvSpPr txBox="1"/>
              <p:nvPr/>
            </p:nvSpPr>
            <p:spPr>
              <a:xfrm>
                <a:off x="3461301" y="3252693"/>
                <a:ext cx="275218" cy="369332"/>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800" b="0" i="0" u="none" strike="noStrike" kern="0" cap="none" spc="0" normalizeH="0" baseline="0" noProof="0">
                    <a:ln>
                      <a:noFill/>
                    </a:ln>
                    <a:solidFill>
                      <a:srgbClr val="000000"/>
                    </a:solidFill>
                    <a:effectLst/>
                    <a:uLnTx/>
                    <a:uFillTx/>
                    <a:latin typeface="Calibri"/>
                    <a:ea typeface="Calibri"/>
                    <a:cs typeface="Calibri"/>
                    <a:sym typeface="Calibri"/>
                  </a:rPr>
                  <a:t>*</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grpSp>
      </p:grpSp>
      <p:sp>
        <p:nvSpPr>
          <p:cNvPr id="637" name="Google Shape;637;p25"/>
          <p:cNvSpPr txBox="1"/>
          <p:nvPr/>
        </p:nvSpPr>
        <p:spPr>
          <a:xfrm>
            <a:off x="604873" y="6319515"/>
            <a:ext cx="8744774" cy="261570"/>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100" b="0" i="0" u="none" strike="noStrike" kern="0" cap="none" spc="0" normalizeH="0" baseline="0" noProof="0">
                <a:ln>
                  <a:noFill/>
                </a:ln>
                <a:solidFill>
                  <a:srgbClr val="000000"/>
                </a:solidFill>
                <a:effectLst/>
                <a:uLnTx/>
                <a:uFillTx/>
                <a:latin typeface="Arial"/>
                <a:ea typeface="Calibri"/>
                <a:cs typeface="Calibri"/>
                <a:sym typeface="Calibri"/>
              </a:rPr>
              <a:t>* I</a:t>
            </a:r>
            <a:r>
              <a:rPr kumimoji="0" lang="fr-FR" sz="1100" b="0" i="0" u="none" strike="noStrike" kern="0" cap="none" spc="0" normalizeH="0" baseline="0" noProof="0" err="1">
                <a:ln>
                  <a:noFill/>
                </a:ln>
                <a:solidFill>
                  <a:srgbClr val="000000"/>
                </a:solidFill>
                <a:effectLst/>
                <a:uLnTx/>
                <a:uFillTx/>
                <a:latin typeface="Arial"/>
                <a:ea typeface="Calibri"/>
                <a:cs typeface="Calibri"/>
                <a:sym typeface="Calibri"/>
              </a:rPr>
              <a:t>ndique</a:t>
            </a:r>
            <a:r>
              <a:rPr kumimoji="0" lang="fr-FR" sz="1100" b="0" i="0" u="none" strike="noStrike" kern="0" cap="none" spc="0" normalizeH="0" baseline="0" noProof="0">
                <a:ln>
                  <a:noFill/>
                </a:ln>
                <a:solidFill>
                  <a:srgbClr val="000000"/>
                </a:solidFill>
                <a:effectLst/>
                <a:uLnTx/>
                <a:uFillTx/>
                <a:latin typeface="Arial"/>
                <a:ea typeface="Calibri"/>
                <a:cs typeface="Calibri"/>
                <a:sym typeface="Calibri"/>
              </a:rPr>
              <a:t> des différences statistiquement significatives par rapport au </a:t>
            </a:r>
            <a:r>
              <a:rPr kumimoji="0" lang="fr-FR" sz="1100" b="0" i="0" u="none" strike="noStrike" kern="0" cap="none" spc="0" normalizeH="0" baseline="0" noProof="0" err="1">
                <a:ln>
                  <a:noFill/>
                </a:ln>
                <a:solidFill>
                  <a:srgbClr val="000000"/>
                </a:solidFill>
                <a:effectLst/>
                <a:uLnTx/>
                <a:uFillTx/>
                <a:latin typeface="Arial"/>
                <a:ea typeface="Calibri"/>
                <a:cs typeface="Calibri"/>
                <a:sym typeface="Calibri"/>
              </a:rPr>
              <a:t>latanoprost</a:t>
            </a:r>
            <a:r>
              <a:rPr kumimoji="0" lang="fr-FR" sz="1100" b="0" i="0" u="none" strike="noStrike" kern="0" cap="none" spc="0" normalizeH="0" baseline="0" noProof="0">
                <a:ln>
                  <a:noFill/>
                </a:ln>
                <a:solidFill>
                  <a:srgbClr val="000000"/>
                </a:solidFill>
                <a:effectLst/>
                <a:uLnTx/>
                <a:uFillTx/>
                <a:latin typeface="Arial"/>
                <a:ea typeface="Calibri"/>
                <a:cs typeface="Calibri"/>
                <a:sym typeface="Calibri"/>
              </a:rPr>
              <a:t> (p &lt; 0,049).</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17944066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642"/>
        <p:cNvGrpSpPr/>
        <p:nvPr/>
      </p:nvGrpSpPr>
      <p:grpSpPr>
        <a:xfrm>
          <a:off x="0" y="0"/>
          <a:ext cx="0" cy="0"/>
          <a:chOff x="0" y="0"/>
          <a:chExt cx="0" cy="0"/>
        </a:xfrm>
      </p:grpSpPr>
      <p:sp>
        <p:nvSpPr>
          <p:cNvPr id="3" name="Google Shape;182;p5">
            <a:extLst>
              <a:ext uri="{FF2B5EF4-FFF2-40B4-BE49-F238E27FC236}">
                <a16:creationId xmlns:a16="http://schemas.microsoft.com/office/drawing/2014/main" id="{CFE556EB-77FC-A5A5-0167-2F6D33B638B5}"/>
              </a:ext>
            </a:extLst>
          </p:cNvPr>
          <p:cNvSpPr/>
          <p:nvPr/>
        </p:nvSpPr>
        <p:spPr>
          <a:xfrm>
            <a:off x="731838" y="5663896"/>
            <a:ext cx="11122515" cy="1100237"/>
          </a:xfrm>
          <a:prstGeom prst="rect">
            <a:avLst/>
          </a:prstGeom>
          <a:gradFill>
            <a:gsLst>
              <a:gs pos="100000">
                <a:srgbClr val="FFFFFF"/>
              </a:gs>
              <a:gs pos="0">
                <a:srgbClr val="CDCDCD"/>
              </a:gs>
            </a:gsLst>
            <a:lin ang="16200000" scaled="0"/>
          </a:gradFill>
          <a:ln>
            <a:noFill/>
          </a:ln>
        </p:spPr>
        <p:txBody>
          <a:bodyPr spcFirstLastPara="1" wrap="square" lIns="91425" tIns="45700" rIns="91425" bIns="45700" anchor="ctr" anchorCtr="0">
            <a:noAutofit/>
          </a:bodyPr>
          <a:lstStyle/>
          <a:p>
            <a:pPr marL="0" marR="0" lvl="0" indent="0" algn="ctr" rtl="0">
              <a:lnSpc>
                <a:spcPct val="120000"/>
              </a:lnSpc>
              <a:spcBef>
                <a:spcPts val="0"/>
              </a:spcBef>
              <a:spcAft>
                <a:spcPts val="0"/>
              </a:spcAft>
              <a:buClr>
                <a:schemeClr val="lt1"/>
              </a:buClr>
              <a:buSzPts val="1500"/>
              <a:buFont typeface="Calibri"/>
              <a:buNone/>
            </a:pPr>
            <a:endParaRPr sz="1500" b="0" i="0" u="none" strike="noStrike" cap="none">
              <a:solidFill>
                <a:srgbClr val="FEFFFF"/>
              </a:solidFill>
              <a:latin typeface="Arial"/>
              <a:ea typeface="Arial"/>
              <a:cs typeface="Arial"/>
              <a:sym typeface="Arial"/>
            </a:endParaRPr>
          </a:p>
        </p:txBody>
      </p:sp>
      <p:sp>
        <p:nvSpPr>
          <p:cNvPr id="644" name="Google Shape;644;p26"/>
          <p:cNvSpPr txBox="1">
            <a:spLocks noGrp="1"/>
          </p:cNvSpPr>
          <p:nvPr>
            <p:ph type="title"/>
          </p:nvPr>
        </p:nvSpPr>
        <p:spPr>
          <a:xfrm>
            <a:off x="609100" y="490983"/>
            <a:ext cx="11349817" cy="839797"/>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Clr>
                <a:schemeClr val="accent1"/>
              </a:buClr>
              <a:buSzPts val="2600"/>
              <a:buFont typeface="Arial"/>
              <a:buNone/>
            </a:pPr>
            <a:r>
              <a:rPr lang="fr">
                <a:ea typeface="Arial"/>
                <a:sym typeface="Arial"/>
              </a:rPr>
              <a:t>Les premiers résultats du NCX 470 démontrent son efficacité et sa bonne tolérance</a:t>
            </a:r>
            <a:endParaRPr>
              <a:solidFill>
                <a:srgbClr val="FF0000"/>
              </a:solidFill>
              <a:ea typeface="Arial"/>
              <a:sym typeface="Arial"/>
            </a:endParaRPr>
          </a:p>
        </p:txBody>
      </p:sp>
      <p:sp>
        <p:nvSpPr>
          <p:cNvPr id="647" name="Google Shape;647;p26"/>
          <p:cNvSpPr/>
          <p:nvPr/>
        </p:nvSpPr>
        <p:spPr>
          <a:xfrm>
            <a:off x="957386" y="1615331"/>
            <a:ext cx="10896967" cy="3801000"/>
          </a:xfrm>
          <a:prstGeom prst="rect">
            <a:avLst/>
          </a:prstGeom>
          <a:noFill/>
          <a:ln>
            <a:noFill/>
          </a:ln>
        </p:spPr>
        <p:txBody>
          <a:bodyPr spcFirstLastPara="1" wrap="square" lIns="91425" tIns="45700" rIns="91425" bIns="45700" anchor="t" anchorCtr="0">
            <a:spAutoFit/>
          </a:bodyPr>
          <a:lstStyle/>
          <a:p>
            <a:pPr marR="0" lvl="0" algn="l" rtl="0">
              <a:spcBef>
                <a:spcPts val="300"/>
              </a:spcBef>
              <a:spcAft>
                <a:spcPts val="0"/>
              </a:spcAft>
            </a:pPr>
            <a:r>
              <a:rPr lang="fr" sz="1300" b="1">
                <a:solidFill>
                  <a:schemeClr val="lt1"/>
                </a:solidFill>
                <a:latin typeface="OblikW01-Bold"/>
                <a:ea typeface="Calibri"/>
                <a:cs typeface="Calibri"/>
                <a:sym typeface="Arial"/>
              </a:rPr>
              <a:t>Données principales de l'étude pivotale :</a:t>
            </a:r>
          </a:p>
          <a:p>
            <a:pPr marL="285750" marR="0" lvl="0" indent="-285750" algn="l" rtl="0">
              <a:spcBef>
                <a:spcPts val="300"/>
              </a:spcBef>
              <a:spcAft>
                <a:spcPts val="0"/>
              </a:spcAft>
              <a:buFont typeface="Arial" panose="020B0604020202020204" pitchFamily="34" charset="0"/>
              <a:buChar char="•"/>
            </a:pPr>
            <a:r>
              <a:rPr lang="fr" sz="1300" b="1">
                <a:solidFill>
                  <a:schemeClr val="lt1"/>
                </a:solidFill>
                <a:latin typeface="OblikW01-Bold"/>
                <a:ea typeface="Calibri"/>
                <a:cs typeface="Calibri"/>
                <a:sym typeface="Arial"/>
              </a:rPr>
              <a:t>L'effet de réduction de la PIO par rapport à l'inclusion était de 8,0 à 9,7 </a:t>
            </a:r>
            <a:r>
              <a:rPr lang="fr" sz="1300" b="1" err="1">
                <a:solidFill>
                  <a:schemeClr val="lt1"/>
                </a:solidFill>
                <a:latin typeface="OblikW01-Bold"/>
                <a:ea typeface="Calibri"/>
                <a:cs typeface="Calibri"/>
                <a:sym typeface="Arial"/>
              </a:rPr>
              <a:t>mmHg</a:t>
            </a:r>
            <a:r>
              <a:rPr lang="fr" sz="1300" b="1">
                <a:solidFill>
                  <a:schemeClr val="lt1"/>
                </a:solidFill>
                <a:latin typeface="OblikW01-Bold"/>
                <a:ea typeface="Calibri"/>
                <a:cs typeface="Calibri"/>
                <a:sym typeface="Arial"/>
              </a:rPr>
              <a:t> pour le NCX 470 </a:t>
            </a:r>
            <a:r>
              <a:rPr lang="fr" sz="1300" b="1">
                <a:solidFill>
                  <a:schemeClr val="lt1"/>
                </a:solidFill>
                <a:latin typeface="OblikW01-Light"/>
                <a:ea typeface="Calibri"/>
                <a:cs typeface="Calibri"/>
                <a:sym typeface="Arial"/>
              </a:rPr>
              <a:t>contre 7,1 à 9,4 </a:t>
            </a:r>
            <a:r>
              <a:rPr lang="fr" sz="1300" b="1" err="1">
                <a:solidFill>
                  <a:schemeClr val="lt1"/>
                </a:solidFill>
                <a:latin typeface="OblikW01-Light"/>
                <a:ea typeface="Calibri"/>
                <a:cs typeface="Calibri"/>
                <a:sym typeface="Arial"/>
              </a:rPr>
              <a:t>mmHg</a:t>
            </a:r>
            <a:r>
              <a:rPr lang="fr" sz="1300" b="1">
                <a:solidFill>
                  <a:schemeClr val="lt1"/>
                </a:solidFill>
                <a:latin typeface="OblikW01-Light"/>
                <a:ea typeface="Calibri"/>
                <a:cs typeface="Calibri"/>
                <a:sym typeface="Arial"/>
              </a:rPr>
              <a:t> pour le </a:t>
            </a:r>
            <a:r>
              <a:rPr lang="fr" sz="1300" b="1" err="1">
                <a:solidFill>
                  <a:schemeClr val="lt1"/>
                </a:solidFill>
                <a:latin typeface="OblikW01-Light"/>
                <a:ea typeface="Calibri"/>
                <a:cs typeface="Calibri"/>
                <a:sym typeface="Arial"/>
              </a:rPr>
              <a:t>latanoprost</a:t>
            </a:r>
            <a:endParaRPr lang="fr" sz="1300" b="1">
              <a:solidFill>
                <a:schemeClr val="lt1"/>
              </a:solidFill>
              <a:latin typeface="OblikW01-Light"/>
              <a:ea typeface="Calibri"/>
              <a:cs typeface="Calibri"/>
            </a:endParaRPr>
          </a:p>
          <a:p>
            <a:pPr marL="285750" marR="0" lvl="0" indent="-285750" algn="l" rtl="0">
              <a:spcBef>
                <a:spcPts val="300"/>
              </a:spcBef>
              <a:spcAft>
                <a:spcPts val="0"/>
              </a:spcAft>
              <a:buFont typeface="Arial" panose="020B0604020202020204" pitchFamily="34" charset="0"/>
              <a:buChar char="•"/>
            </a:pPr>
            <a:r>
              <a:rPr lang="fr" sz="1300" b="1">
                <a:solidFill>
                  <a:schemeClr val="lt1"/>
                </a:solidFill>
                <a:latin typeface="OblikW01-Light"/>
                <a:ea typeface="Calibri"/>
                <a:cs typeface="Calibri"/>
                <a:sym typeface="Arial"/>
              </a:rPr>
              <a:t>Une non-infériorité statistique a été observée par rapport au </a:t>
            </a:r>
            <a:r>
              <a:rPr lang="fr" sz="1300" b="1" err="1">
                <a:solidFill>
                  <a:schemeClr val="lt1"/>
                </a:solidFill>
                <a:latin typeface="OblikW01-Light"/>
                <a:ea typeface="Calibri"/>
                <a:cs typeface="Calibri"/>
                <a:sym typeface="Arial"/>
              </a:rPr>
              <a:t>latanoprost</a:t>
            </a:r>
            <a:r>
              <a:rPr lang="fr" sz="1300" b="1">
                <a:solidFill>
                  <a:schemeClr val="lt1"/>
                </a:solidFill>
                <a:latin typeface="OblikW01-Light"/>
                <a:ea typeface="Calibri"/>
                <a:cs typeface="Calibri"/>
                <a:sym typeface="Arial"/>
              </a:rPr>
              <a:t> dans l'analyse primaire d'efficacité. </a:t>
            </a:r>
            <a:r>
              <a:rPr lang="en-US" sz="1300" b="1">
                <a:solidFill>
                  <a:schemeClr val="lt1"/>
                </a:solidFill>
                <a:latin typeface="OblikW01-Light"/>
                <a:ea typeface="Calibri"/>
                <a:cs typeface="Calibri"/>
                <a:sym typeface="Arial"/>
              </a:rPr>
              <a:t>Cet</a:t>
            </a:r>
            <a:r>
              <a:rPr lang="en-US" sz="1300" b="1">
                <a:solidFill>
                  <a:schemeClr val="lt1"/>
                </a:solidFill>
                <a:latin typeface="OblikW01-Light"/>
                <a:ea typeface="Calibri"/>
                <a:cs typeface="Calibri"/>
              </a:rPr>
              <a:t>te étude </a:t>
            </a:r>
            <a:r>
              <a:rPr lang="en-US" sz="1300" b="1" err="1">
                <a:solidFill>
                  <a:schemeClr val="lt1"/>
                </a:solidFill>
                <a:latin typeface="OblikW01-Light"/>
                <a:ea typeface="Calibri"/>
                <a:cs typeface="Calibri"/>
                <a:sym typeface="Arial"/>
              </a:rPr>
              <a:t>repond</a:t>
            </a:r>
            <a:r>
              <a:rPr lang="en-US" sz="1300" b="1">
                <a:solidFill>
                  <a:schemeClr val="lt1"/>
                </a:solidFill>
                <a:latin typeface="OblikW01-Light"/>
                <a:ea typeface="Calibri"/>
                <a:cs typeface="Calibri"/>
                <a:sym typeface="Arial"/>
              </a:rPr>
              <a:t> </a:t>
            </a:r>
            <a:r>
              <a:rPr lang="en-US" sz="1300" b="1" err="1">
                <a:solidFill>
                  <a:schemeClr val="lt1"/>
                </a:solidFill>
                <a:latin typeface="OblikW01-Light"/>
                <a:ea typeface="Calibri"/>
                <a:cs typeface="Calibri"/>
                <a:sym typeface="Arial"/>
              </a:rPr>
              <a:t>donc</a:t>
            </a:r>
            <a:r>
              <a:rPr lang="en-US" sz="1300" b="1">
                <a:solidFill>
                  <a:schemeClr val="lt1"/>
                </a:solidFill>
                <a:latin typeface="OblikW01-Light"/>
                <a:ea typeface="Calibri"/>
                <a:cs typeface="Calibri"/>
                <a:sym typeface="Arial"/>
              </a:rPr>
              <a:t> aux exigences </a:t>
            </a:r>
            <a:r>
              <a:rPr lang="en-US" sz="1300" b="1" err="1">
                <a:solidFill>
                  <a:schemeClr val="lt1"/>
                </a:solidFill>
                <a:latin typeface="OblikW01-Light"/>
                <a:ea typeface="Calibri"/>
                <a:cs typeface="Calibri"/>
                <a:sym typeface="Arial"/>
              </a:rPr>
              <a:t>d'efficacité</a:t>
            </a:r>
            <a:r>
              <a:rPr lang="en-US" sz="1300" b="1">
                <a:solidFill>
                  <a:schemeClr val="lt1"/>
                </a:solidFill>
                <a:latin typeface="OblikW01-Light"/>
                <a:ea typeface="Calibri"/>
                <a:cs typeface="Calibri"/>
                <a:sym typeface="Arial"/>
              </a:rPr>
              <a:t> pour </a:t>
            </a:r>
            <a:r>
              <a:rPr lang="en-US" sz="1300" b="1" err="1">
                <a:solidFill>
                  <a:schemeClr val="lt1"/>
                </a:solidFill>
                <a:latin typeface="OblikW01-Light"/>
                <a:ea typeface="Calibri"/>
                <a:cs typeface="Calibri"/>
                <a:sym typeface="Arial"/>
              </a:rPr>
              <a:t>l'approbation</a:t>
            </a:r>
            <a:r>
              <a:rPr lang="en-US" sz="1300" b="1">
                <a:solidFill>
                  <a:schemeClr val="lt1"/>
                </a:solidFill>
                <a:latin typeface="OblikW01-Light"/>
                <a:ea typeface="Calibri"/>
                <a:cs typeface="Calibri"/>
                <a:sym typeface="Arial"/>
              </a:rPr>
              <a:t> aux États-Unis.</a:t>
            </a:r>
            <a:endParaRPr sz="1300" b="1">
              <a:solidFill>
                <a:schemeClr val="lt1"/>
              </a:solidFill>
              <a:latin typeface="OblikW01-Light"/>
              <a:ea typeface="Calibri"/>
              <a:cs typeface="Calibri"/>
            </a:endParaRPr>
          </a:p>
          <a:p>
            <a:pPr marL="285750" indent="-285750">
              <a:spcBef>
                <a:spcPts val="300"/>
              </a:spcBef>
              <a:buFont typeface="Arial" panose="020B0604020202020204" pitchFamily="34" charset="0"/>
              <a:buChar char="•"/>
            </a:pPr>
            <a:r>
              <a:rPr lang="fr" sz="1300" b="1">
                <a:solidFill>
                  <a:schemeClr val="lt1"/>
                </a:solidFill>
                <a:latin typeface="OblikW01-Light"/>
                <a:ea typeface="Calibri"/>
                <a:cs typeface="Calibri"/>
                <a:sym typeface="Arial"/>
              </a:rPr>
              <a:t>Bien que le NCX 470 n'ait pas réussi à atteindre une supériorité statistique par rapport au </a:t>
            </a:r>
            <a:r>
              <a:rPr lang="fr" sz="1300" b="1" err="1">
                <a:solidFill>
                  <a:schemeClr val="lt1"/>
                </a:solidFill>
                <a:latin typeface="OblikW01-Light"/>
                <a:ea typeface="Calibri"/>
                <a:cs typeface="Calibri"/>
                <a:sym typeface="Arial"/>
              </a:rPr>
              <a:t>latanoprost</a:t>
            </a:r>
            <a:r>
              <a:rPr lang="fr" sz="1300" b="1">
                <a:solidFill>
                  <a:schemeClr val="lt1"/>
                </a:solidFill>
                <a:latin typeface="OblikW01-Light"/>
                <a:ea typeface="Calibri"/>
                <a:cs typeface="Calibri"/>
                <a:sym typeface="Arial"/>
              </a:rPr>
              <a:t>,</a:t>
            </a:r>
            <a:r>
              <a:rPr lang="fr" sz="1300" b="1">
                <a:solidFill>
                  <a:schemeClr val="lt1"/>
                </a:solidFill>
                <a:latin typeface="Calibri"/>
                <a:ea typeface="Calibri"/>
                <a:cs typeface="Calibri"/>
                <a:sym typeface="Arial"/>
              </a:rPr>
              <a:t> </a:t>
            </a:r>
            <a:r>
              <a:rPr lang="fr" sz="1300" b="1">
                <a:solidFill>
                  <a:schemeClr val="lt1"/>
                </a:solidFill>
                <a:latin typeface="OblikW01-Bold"/>
                <a:ea typeface="Calibri"/>
                <a:cs typeface="Calibri"/>
                <a:sym typeface="Arial"/>
              </a:rPr>
              <a:t>le NCX 470 a montré sa supériorité numériquement au </a:t>
            </a:r>
            <a:r>
              <a:rPr lang="fr" sz="1300" b="1" err="1">
                <a:solidFill>
                  <a:schemeClr val="lt1"/>
                </a:solidFill>
                <a:latin typeface="OblikW01-Bold"/>
                <a:ea typeface="Calibri"/>
                <a:cs typeface="Calibri"/>
                <a:sym typeface="Arial"/>
              </a:rPr>
              <a:t>latanoprost</a:t>
            </a:r>
            <a:r>
              <a:rPr lang="fr" sz="1300" b="1">
                <a:solidFill>
                  <a:schemeClr val="lt1"/>
                </a:solidFill>
                <a:latin typeface="OblikW01-Bold"/>
                <a:ea typeface="Calibri"/>
                <a:cs typeface="Calibri"/>
                <a:sym typeface="Arial"/>
              </a:rPr>
              <a:t> à tous les moments</a:t>
            </a:r>
            <a:r>
              <a:rPr lang="fr" sz="1300" b="1">
                <a:solidFill>
                  <a:schemeClr val="lt1"/>
                </a:solidFill>
                <a:latin typeface="OblikW01-Light"/>
                <a:ea typeface="Calibri"/>
                <a:cs typeface="Calibri"/>
                <a:sym typeface="Arial"/>
              </a:rPr>
              <a:t> dans une analyse d'efficacité secondaire prédéfinie </a:t>
            </a:r>
            <a:r>
              <a:rPr lang="fr" sz="1300" b="1">
                <a:solidFill>
                  <a:schemeClr val="lt1"/>
                </a:solidFill>
                <a:latin typeface="OblikW01-Light"/>
                <a:ea typeface="Calibri"/>
                <a:cs typeface="Calibri"/>
              </a:rPr>
              <a:t>pour les changements de PIO</a:t>
            </a:r>
            <a:r>
              <a:rPr lang="fr" sz="1300" b="1">
                <a:solidFill>
                  <a:schemeClr val="lt1"/>
                </a:solidFill>
                <a:latin typeface="OblikW01-Light"/>
                <a:ea typeface="Calibri"/>
                <a:cs typeface="Calibri"/>
                <a:sym typeface="Arial"/>
              </a:rPr>
              <a:t> par rapport aux valeurs initiales</a:t>
            </a:r>
            <a:r>
              <a:rPr lang="fr" sz="1300">
                <a:solidFill>
                  <a:schemeClr val="lt1"/>
                </a:solidFill>
                <a:latin typeface="OblikW01-Bold"/>
                <a:ea typeface="Calibri"/>
                <a:cs typeface="Calibri"/>
              </a:rPr>
              <a:t>.</a:t>
            </a:r>
            <a:r>
              <a:rPr lang="fr" sz="1300" b="1">
                <a:solidFill>
                  <a:schemeClr val="lt1"/>
                </a:solidFill>
                <a:latin typeface="OblikW01-Bold"/>
                <a:ea typeface="Calibri"/>
                <a:cs typeface="Calibri"/>
                <a:sym typeface="Arial"/>
              </a:rPr>
              <a:t> Cette supériorité est statistiquement </a:t>
            </a:r>
            <a:r>
              <a:rPr lang="fr" sz="1300" b="1">
                <a:solidFill>
                  <a:schemeClr val="lt1"/>
                </a:solidFill>
                <a:latin typeface="OblikW01-Bold"/>
                <a:ea typeface="Calibri"/>
                <a:cs typeface="Calibri"/>
              </a:rPr>
              <a:t>significative </a:t>
            </a:r>
            <a:r>
              <a:rPr lang="fr" sz="1300" b="1">
                <a:solidFill>
                  <a:schemeClr val="lt1"/>
                </a:solidFill>
                <a:latin typeface="OblikW01-Bold"/>
                <a:ea typeface="Calibri"/>
                <a:cs typeface="Calibri"/>
                <a:sym typeface="Arial"/>
              </a:rPr>
              <a:t>(p &lt; 0,049) à 4 </a:t>
            </a:r>
            <a:r>
              <a:rPr lang="fr" sz="1300" b="1">
                <a:solidFill>
                  <a:schemeClr val="lt1"/>
                </a:solidFill>
                <a:latin typeface="OblikW01-Bold"/>
                <a:ea typeface="Calibri"/>
                <a:cs typeface="Calibri"/>
              </a:rPr>
              <a:t>des 6 mesures de PIO</a:t>
            </a:r>
            <a:endParaRPr lang="fr" sz="1300" b="1" kern="100">
              <a:solidFill>
                <a:schemeClr val="lt1"/>
              </a:solidFill>
              <a:latin typeface="OblikW01-Bold"/>
              <a:ea typeface="Calibri"/>
              <a:cs typeface="Calibri"/>
            </a:endParaRPr>
          </a:p>
          <a:p>
            <a:pPr marR="0" lvl="0" algn="l" rtl="0">
              <a:spcBef>
                <a:spcPts val="300"/>
              </a:spcBef>
              <a:spcAft>
                <a:spcPts val="0"/>
              </a:spcAft>
            </a:pPr>
            <a:r>
              <a:rPr lang="fr" sz="1300" b="1" kern="100">
                <a:latin typeface="OblikW01-Bold"/>
                <a:ea typeface="Calibri"/>
                <a:cs typeface="Calibri"/>
              </a:rPr>
              <a:t>Données de sous-analyse :</a:t>
            </a:r>
          </a:p>
          <a:p>
            <a:pPr marL="285750" indent="-285750">
              <a:spcBef>
                <a:spcPts val="300"/>
              </a:spcBef>
              <a:buFont typeface="Arial" panose="020B0604020202020204" pitchFamily="34" charset="0"/>
              <a:buChar char="•"/>
            </a:pPr>
            <a:r>
              <a:rPr lang="fr" sz="1300" b="1" kern="100">
                <a:effectLst/>
                <a:latin typeface="OblikW01-Bold"/>
                <a:ea typeface="Calibri"/>
                <a:cs typeface="Calibri"/>
              </a:rPr>
              <a:t>Dans les yeux dont la PIO initiale était </a:t>
            </a:r>
            <a:r>
              <a:rPr lang="fr" sz="1300" b="1" u="sng" kern="100">
                <a:effectLst/>
                <a:latin typeface="OblikW01-Bold"/>
                <a:ea typeface="Calibri"/>
                <a:cs typeface="Calibri"/>
              </a:rPr>
              <a:t>&lt; </a:t>
            </a:r>
            <a:r>
              <a:rPr lang="fr" sz="1300" b="1" kern="100">
                <a:effectLst/>
                <a:latin typeface="OblikW01-Bold"/>
                <a:ea typeface="Calibri"/>
                <a:cs typeface="Calibri"/>
              </a:rPr>
              <a:t>28 </a:t>
            </a:r>
            <a:r>
              <a:rPr lang="fr" sz="1300" b="1" kern="100" err="1">
                <a:effectLst/>
                <a:latin typeface="OblikW01-Bold"/>
                <a:ea typeface="Calibri"/>
                <a:cs typeface="Calibri"/>
              </a:rPr>
              <a:t>mmHg</a:t>
            </a:r>
            <a:r>
              <a:rPr lang="fr" sz="1300" b="1" kern="100">
                <a:effectLst/>
                <a:latin typeface="OblikW01-Bold"/>
                <a:ea typeface="Calibri"/>
                <a:cs typeface="Calibri"/>
              </a:rPr>
              <a:t>, il y avait une réduction de la PIO statistiquement significativement plus importante par rapport à la valeur initiale pour le NCX 470 </a:t>
            </a:r>
            <a:r>
              <a:rPr lang="fr" sz="1300" b="1" kern="100">
                <a:effectLst/>
                <a:latin typeface="OblikW01-Light"/>
                <a:ea typeface="Calibri"/>
                <a:cs typeface="Calibri"/>
              </a:rPr>
              <a:t>par rapport au </a:t>
            </a:r>
            <a:r>
              <a:rPr lang="fr" sz="1300" b="1" kern="100" err="1">
                <a:effectLst/>
                <a:latin typeface="OblikW01-Light"/>
                <a:ea typeface="Calibri"/>
                <a:cs typeface="Calibri"/>
              </a:rPr>
              <a:t>latanoprost</a:t>
            </a:r>
            <a:r>
              <a:rPr lang="fr" sz="1300" b="1" kern="100">
                <a:effectLst/>
                <a:latin typeface="OblikW01-Light"/>
                <a:ea typeface="Calibri"/>
                <a:cs typeface="Calibri"/>
              </a:rPr>
              <a:t> une fois par jour à la plupart des mesures effectuées.</a:t>
            </a:r>
          </a:p>
          <a:p>
            <a:pPr marL="285750" marR="0" lvl="0" indent="-285750" algn="l" rtl="0">
              <a:spcBef>
                <a:spcPts val="300"/>
              </a:spcBef>
              <a:buFont typeface="Arial" panose="020B0604020202020204" pitchFamily="34" charset="0"/>
              <a:buChar char="•"/>
            </a:pPr>
            <a:r>
              <a:rPr lang="fr" sz="1300" b="1" kern="100">
                <a:effectLst/>
                <a:latin typeface="OblikW01-Bold"/>
                <a:ea typeface="Calibri"/>
                <a:cs typeface="Calibri"/>
              </a:rPr>
              <a:t>Le NCX 470 a entraîné une réduction constante de la PIO quelque </a:t>
            </a:r>
            <a:r>
              <a:rPr lang="fr" sz="1300" b="1" kern="100">
                <a:latin typeface="OblikW01-Bold"/>
                <a:ea typeface="Calibri"/>
                <a:cs typeface="Calibri"/>
              </a:rPr>
              <a:t>soit</a:t>
            </a:r>
            <a:r>
              <a:rPr lang="fr" sz="1300" b="1" kern="100">
                <a:effectLst/>
                <a:latin typeface="OblikW01-Bold"/>
                <a:ea typeface="Calibri"/>
                <a:cs typeface="Calibri"/>
              </a:rPr>
              <a:t> la PIO de base, </a:t>
            </a:r>
            <a:r>
              <a:rPr lang="fr" sz="1300" b="1" kern="100">
                <a:effectLst/>
                <a:latin typeface="OblikW01-Light"/>
                <a:ea typeface="Calibri"/>
                <a:cs typeface="Calibri"/>
              </a:rPr>
              <a:t>tandis que la réduction de la PIO du </a:t>
            </a:r>
            <a:r>
              <a:rPr lang="fr" sz="1300" b="1" kern="100" err="1">
                <a:effectLst/>
                <a:latin typeface="OblikW01-Light"/>
                <a:ea typeface="Calibri"/>
                <a:cs typeface="Calibri"/>
              </a:rPr>
              <a:t>latanoprost</a:t>
            </a:r>
            <a:r>
              <a:rPr lang="fr" sz="1300" b="1" kern="100">
                <a:effectLst/>
                <a:latin typeface="OblikW01-Light"/>
                <a:ea typeface="Calibri"/>
                <a:cs typeface="Calibri"/>
              </a:rPr>
              <a:t> était dépendante de la PIO de base.</a:t>
            </a:r>
          </a:p>
          <a:p>
            <a:pPr marL="285750" indent="-285750">
              <a:spcBef>
                <a:spcPts val="300"/>
              </a:spcBef>
              <a:buFont typeface="Arial" panose="020B0604020202020204" pitchFamily="34" charset="0"/>
              <a:buChar char="•"/>
            </a:pPr>
            <a:r>
              <a:rPr lang="fr" sz="1300" b="1" kern="100">
                <a:effectLst/>
                <a:latin typeface="OblikW01-Bold"/>
                <a:ea typeface="Calibri"/>
                <a:cs typeface="Calibri"/>
              </a:rPr>
              <a:t>Une proportion statistiquement plus élevée de sujets ayant reçu NCX 470 ont démontré une réduction d'au moins 10 </a:t>
            </a:r>
            <a:r>
              <a:rPr lang="fr" sz="1300" b="1" kern="100" err="1">
                <a:effectLst/>
                <a:latin typeface="OblikW01-Bold"/>
                <a:ea typeface="Calibri"/>
                <a:cs typeface="Calibri"/>
              </a:rPr>
              <a:t>mmHg</a:t>
            </a:r>
            <a:r>
              <a:rPr lang="fr" sz="1300" b="1" kern="100">
                <a:effectLst/>
                <a:latin typeface="OblikW01-Bold"/>
                <a:ea typeface="Calibri"/>
                <a:cs typeface="Calibri"/>
              </a:rPr>
              <a:t> par rapport à la valeur initiale, par rapport au </a:t>
            </a:r>
            <a:r>
              <a:rPr lang="fr" sz="1300" b="1" kern="100" err="1">
                <a:effectLst/>
                <a:latin typeface="OblikW01-Bold"/>
                <a:ea typeface="Calibri"/>
                <a:cs typeface="Calibri"/>
              </a:rPr>
              <a:t>latanoprost</a:t>
            </a:r>
            <a:r>
              <a:rPr lang="fr" sz="1300" b="1" kern="100">
                <a:effectLst/>
                <a:latin typeface="OblikW01-Bold"/>
                <a:ea typeface="Calibri"/>
                <a:cs typeface="Calibri"/>
              </a:rPr>
              <a:t>.</a:t>
            </a:r>
          </a:p>
        </p:txBody>
      </p:sp>
      <p:sp>
        <p:nvSpPr>
          <p:cNvPr id="650" name="Google Shape;650;p26"/>
          <p:cNvSpPr/>
          <p:nvPr/>
        </p:nvSpPr>
        <p:spPr>
          <a:xfrm>
            <a:off x="731838" y="5334304"/>
            <a:ext cx="11122515" cy="433633"/>
          </a:xfrm>
          <a:prstGeom prst="round2SameRect">
            <a:avLst>
              <a:gd name="adj1" fmla="val 0"/>
              <a:gd name="adj2" fmla="val 0"/>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651" name="Google Shape;651;p26"/>
          <p:cNvSpPr txBox="1"/>
          <p:nvPr/>
        </p:nvSpPr>
        <p:spPr>
          <a:xfrm>
            <a:off x="960861" y="5756206"/>
            <a:ext cx="10841104" cy="1007928"/>
          </a:xfrm>
          <a:prstGeom prst="rect">
            <a:avLst/>
          </a:prstGeom>
          <a:noFill/>
          <a:ln>
            <a:noFill/>
          </a:ln>
        </p:spPr>
        <p:txBody>
          <a:bodyPr spcFirstLastPara="1" wrap="square" lIns="91425" tIns="45700" rIns="91425" bIns="45700" anchor="t" anchorCtr="0">
            <a:spAutoFit/>
          </a:bodyPr>
          <a:lstStyle/>
          <a:p>
            <a:pPr marL="285750" marR="0" lvl="0" indent="-285750" algn="l" rtl="0">
              <a:spcBef>
                <a:spcPts val="300"/>
              </a:spcBef>
              <a:spcAft>
                <a:spcPts val="0"/>
              </a:spcAft>
              <a:buFont typeface="Arial" panose="020B0604020202020204" pitchFamily="34" charset="0"/>
              <a:buChar char="•"/>
            </a:pPr>
            <a:r>
              <a:rPr lang="fr" sz="1300" b="1">
                <a:solidFill>
                  <a:schemeClr val="lt1"/>
                </a:solidFill>
                <a:latin typeface="OblikW01-Light" panose="02000503000000020004" pitchFamily="50" charset="0"/>
                <a:ea typeface="Calibri" panose="020F0502020204030204" pitchFamily="34" charset="0"/>
                <a:cs typeface="Calibri" panose="020F0502020204030204" pitchFamily="34" charset="0"/>
              </a:rPr>
              <a:t>L’éffet secondaire indésirable le plus </a:t>
            </a:r>
            <a:r>
              <a:rPr lang="fr" sz="1300" b="1">
                <a:solidFill>
                  <a:schemeClr val="lt1"/>
                </a:solidFill>
                <a:latin typeface="OblikW01-Light" panose="02000503000000020004" pitchFamily="50" charset="0"/>
                <a:ea typeface="Calibri" panose="020F0502020204030204" pitchFamily="34" charset="0"/>
                <a:cs typeface="Calibri" panose="020F0502020204030204" pitchFamily="34" charset="0"/>
                <a:sym typeface="Arial"/>
              </a:rPr>
              <a:t>fréquent fut une hyperhémie oculaire chez 11,9 % des patients ayant reçu NCX 470 contre 3,3 % des patients ayant reçu latanoprost</a:t>
            </a:r>
          </a:p>
          <a:p>
            <a:pPr marL="285750" marR="0" lvl="0" indent="-285750" algn="l" rtl="0">
              <a:spcBef>
                <a:spcPts val="300"/>
              </a:spcBef>
              <a:spcAft>
                <a:spcPts val="0"/>
              </a:spcAft>
              <a:buFont typeface="Arial" panose="020B0604020202020204" pitchFamily="34" charset="0"/>
              <a:buChar char="•"/>
            </a:pPr>
            <a:r>
              <a:rPr lang="fr" sz="1300" b="1">
                <a:solidFill>
                  <a:schemeClr val="lt1"/>
                </a:solidFill>
                <a:latin typeface="OblikW01-Light" panose="02000503000000020004" pitchFamily="50" charset="0"/>
                <a:ea typeface="Calibri" panose="020F0502020204030204" pitchFamily="34" charset="0"/>
                <a:cs typeface="Calibri" panose="020F0502020204030204" pitchFamily="34" charset="0"/>
              </a:rPr>
              <a:t>Aucun effet secondaire </a:t>
            </a:r>
            <a:r>
              <a:rPr lang="fr" sz="1300" b="1">
                <a:solidFill>
                  <a:schemeClr val="lt1"/>
                </a:solidFill>
                <a:latin typeface="OblikW01-Light" panose="02000503000000020004" pitchFamily="50" charset="0"/>
                <a:ea typeface="Calibri" panose="020F0502020204030204" pitchFamily="34" charset="0"/>
                <a:cs typeface="Calibri" panose="020F0502020204030204" pitchFamily="34" charset="0"/>
                <a:sym typeface="Arial"/>
              </a:rPr>
              <a:t>oculaire ou non oculaire grave lié au traitement ne fut relevé</a:t>
            </a:r>
          </a:p>
          <a:p>
            <a:pPr marL="285750" marR="0" lvl="0" indent="-285750" algn="l" rtl="0">
              <a:spcBef>
                <a:spcPts val="300"/>
              </a:spcBef>
              <a:spcAft>
                <a:spcPts val="0"/>
              </a:spcAft>
              <a:buFont typeface="Arial" panose="020B0604020202020204" pitchFamily="34" charset="0"/>
              <a:buChar char="•"/>
            </a:pPr>
            <a:r>
              <a:rPr lang="fr" sz="1300" b="1">
                <a:solidFill>
                  <a:schemeClr val="lt1"/>
                </a:solidFill>
                <a:latin typeface="OblikW01-Light" panose="02000503000000020004" pitchFamily="50" charset="0"/>
                <a:ea typeface="Calibri" panose="020F0502020204030204" pitchFamily="34" charset="0"/>
                <a:cs typeface="Calibri" panose="020F0502020204030204" pitchFamily="34" charset="0"/>
                <a:sym typeface="Arial"/>
              </a:rPr>
              <a:t>4,3 % des patients ayant reçu NCX 470 ont interrompu le traitement durant l’étude contre 5,1 % ayant reçu latanoprost</a:t>
            </a:r>
            <a:endParaRPr sz="1300" b="1">
              <a:solidFill>
                <a:schemeClr val="lt1"/>
              </a:solidFill>
              <a:latin typeface="OblikW01-Light" panose="02000503000000020004" pitchFamily="50" charset="0"/>
              <a:ea typeface="Calibri" panose="020F0502020204030204" pitchFamily="34" charset="0"/>
              <a:cs typeface="Calibri" panose="020F0502020204030204" pitchFamily="34" charset="0"/>
              <a:sym typeface="Cambria"/>
            </a:endParaRPr>
          </a:p>
        </p:txBody>
      </p:sp>
      <p:sp>
        <p:nvSpPr>
          <p:cNvPr id="652" name="Google Shape;652;p26"/>
          <p:cNvSpPr txBox="1"/>
          <p:nvPr/>
        </p:nvSpPr>
        <p:spPr>
          <a:xfrm>
            <a:off x="960861" y="5358563"/>
            <a:ext cx="6650610" cy="387758"/>
          </a:xfrm>
          <a:prstGeom prst="rect">
            <a:avLst/>
          </a:prstGeom>
          <a:noFill/>
          <a:ln>
            <a:noFill/>
          </a:ln>
        </p:spPr>
        <p:txBody>
          <a:bodyPr spcFirstLastPara="1" wrap="square" lIns="91425" tIns="45700" rIns="91425" bIns="45700" anchor="t" anchorCtr="0">
            <a:spAutoFit/>
          </a:bodyPr>
          <a:lstStyle/>
          <a:p>
            <a:pPr marL="0" marR="0" lvl="0" indent="0" algn="l" rtl="0">
              <a:lnSpc>
                <a:spcPct val="120000"/>
              </a:lnSpc>
              <a:spcBef>
                <a:spcPts val="0"/>
              </a:spcBef>
              <a:spcAft>
                <a:spcPts val="0"/>
              </a:spcAft>
              <a:buNone/>
            </a:pPr>
            <a:r>
              <a:rPr lang="fr" sz="1600" b="1">
                <a:solidFill>
                  <a:schemeClr val="dk2"/>
                </a:solidFill>
                <a:latin typeface="OblikW01-Bold" panose="02000503000000020004" pitchFamily="50" charset="0"/>
                <a:sym typeface="Arial"/>
              </a:rPr>
              <a:t>NCX 470 est bien toléré dans l’étude Mont Blanc</a:t>
            </a:r>
            <a:endParaRPr>
              <a:latin typeface="OblikW01-Bold" panose="02000503000000020004" pitchFamily="50" charset="0"/>
            </a:endParaRPr>
          </a:p>
        </p:txBody>
      </p:sp>
      <p:sp>
        <p:nvSpPr>
          <p:cNvPr id="2" name="Google Shape;645;p26">
            <a:extLst>
              <a:ext uri="{FF2B5EF4-FFF2-40B4-BE49-F238E27FC236}">
                <a16:creationId xmlns:a16="http://schemas.microsoft.com/office/drawing/2014/main" id="{E6D5BAB2-A780-797A-B156-EA6DB6A65CDD}"/>
              </a:ext>
            </a:extLst>
          </p:cNvPr>
          <p:cNvSpPr txBox="1">
            <a:spLocks/>
          </p:cNvSpPr>
          <p:nvPr/>
        </p:nvSpPr>
        <p:spPr>
          <a:xfrm>
            <a:off x="855033" y="1018427"/>
            <a:ext cx="10529334" cy="835200"/>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L="457200" marR="0" lvl="0" indent="-228600" algn="l" rtl="0">
              <a:lnSpc>
                <a:spcPct val="100000"/>
              </a:lnSpc>
              <a:spcBef>
                <a:spcPts val="0"/>
              </a:spcBef>
              <a:spcAft>
                <a:spcPts val="0"/>
              </a:spcAft>
              <a:buClr>
                <a:schemeClr val="accent2"/>
              </a:buClr>
              <a:buSzPts val="2000"/>
              <a:buFont typeface="Arial"/>
              <a:buNone/>
              <a:defRPr sz="2000" b="0" i="0" u="none" strike="noStrike" cap="none">
                <a:solidFill>
                  <a:schemeClr val="accent2"/>
                </a:solidFill>
                <a:latin typeface="OblikW01-Light" panose="02000503000000020004" pitchFamily="50" charset="0"/>
                <a:ea typeface="OblikW01-Light" panose="02000503000000020004" pitchFamily="50" charset="0"/>
                <a:cs typeface="Arial"/>
                <a:sym typeface="Arial"/>
              </a:defRPr>
            </a:lvl1pPr>
            <a:lvl2pPr marL="914400" marR="0" lvl="1" indent="-228600" algn="l" rtl="0">
              <a:lnSpc>
                <a:spcPct val="69230"/>
              </a:lnSpc>
              <a:spcBef>
                <a:spcPts val="0"/>
              </a:spcBef>
              <a:spcAft>
                <a:spcPts val="0"/>
              </a:spcAft>
              <a:buClr>
                <a:srgbClr val="7F7F7F"/>
              </a:buClr>
              <a:buSzPts val="2600"/>
              <a:buFont typeface="Arial"/>
              <a:buNone/>
              <a:defRPr sz="2600" b="0" i="0" u="none" strike="noStrike" cap="none">
                <a:solidFill>
                  <a:srgbClr val="7F7F7F"/>
                </a:solidFill>
                <a:latin typeface="Arial"/>
                <a:ea typeface="Arial"/>
                <a:cs typeface="Arial"/>
                <a:sym typeface="Arial"/>
              </a:defRPr>
            </a:lvl2pPr>
            <a:lvl3pPr marL="1371600" marR="0" lvl="2" indent="-228600" algn="l" rtl="0">
              <a:lnSpc>
                <a:spcPct val="61538"/>
              </a:lnSpc>
              <a:spcBef>
                <a:spcPts val="600"/>
              </a:spcBef>
              <a:spcAft>
                <a:spcPts val="0"/>
              </a:spcAft>
              <a:buClr>
                <a:srgbClr val="7F7F7F"/>
              </a:buClr>
              <a:buSzPts val="2600"/>
              <a:buFont typeface="Arial"/>
              <a:buNone/>
              <a:defRPr sz="2600" b="0" i="0" u="none" strike="noStrike" cap="none">
                <a:solidFill>
                  <a:srgbClr val="7F7F7F"/>
                </a:solidFill>
                <a:latin typeface="Arial"/>
                <a:ea typeface="Arial"/>
                <a:cs typeface="Arial"/>
                <a:sym typeface="Arial"/>
              </a:defRPr>
            </a:lvl3pPr>
            <a:lvl4pPr marL="1828800" marR="0" lvl="3" indent="-228600" algn="l" rtl="0">
              <a:lnSpc>
                <a:spcPct val="53846"/>
              </a:lnSpc>
              <a:spcBef>
                <a:spcPts val="600"/>
              </a:spcBef>
              <a:spcAft>
                <a:spcPts val="0"/>
              </a:spcAft>
              <a:buClr>
                <a:srgbClr val="7F7F7F"/>
              </a:buClr>
              <a:buSzPts val="2600"/>
              <a:buFont typeface="Arial"/>
              <a:buNone/>
              <a:defRPr sz="2600" b="0" i="0" u="none" strike="noStrike" cap="none">
                <a:solidFill>
                  <a:srgbClr val="7F7F7F"/>
                </a:solidFill>
                <a:latin typeface="Arial"/>
                <a:ea typeface="Arial"/>
                <a:cs typeface="Arial"/>
                <a:sym typeface="Arial"/>
              </a:defRPr>
            </a:lvl4pPr>
            <a:lvl5pPr marL="2286000" marR="0" lvl="4" indent="-228600" algn="l" rtl="0">
              <a:lnSpc>
                <a:spcPct val="90000"/>
              </a:lnSpc>
              <a:spcBef>
                <a:spcPts val="600"/>
              </a:spcBef>
              <a:spcAft>
                <a:spcPts val="0"/>
              </a:spcAft>
              <a:buClr>
                <a:schemeClr val="dk1"/>
              </a:buClr>
              <a:buSzPts val="2600"/>
              <a:buFont typeface="Arial"/>
              <a:buNone/>
              <a:defRPr sz="26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0" indent="0"/>
            <a:r>
              <a:rPr lang="en-US" b="1" err="1"/>
              <a:t>Toutes</a:t>
            </a:r>
            <a:r>
              <a:rPr lang="en-US" b="1"/>
              <a:t> les </a:t>
            </a:r>
            <a:r>
              <a:rPr lang="en-US" b="1" err="1"/>
              <a:t>comparaisons</a:t>
            </a:r>
            <a:r>
              <a:rPr lang="en-US" b="1"/>
              <a:t> </a:t>
            </a:r>
            <a:r>
              <a:rPr lang="en-US" b="1" err="1"/>
              <a:t>sont</a:t>
            </a:r>
            <a:r>
              <a:rPr lang="en-US" b="1"/>
              <a:t> </a:t>
            </a:r>
            <a:r>
              <a:rPr lang="en-US" b="1" err="1"/>
              <a:t>basées</a:t>
            </a:r>
            <a:r>
              <a:rPr lang="en-US" b="1"/>
              <a:t> sur NCX 470 0,1% et latanoprost 0,005%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90"/>
        <p:cNvGrpSpPr/>
        <p:nvPr/>
      </p:nvGrpSpPr>
      <p:grpSpPr>
        <a:xfrm>
          <a:off x="0" y="0"/>
          <a:ext cx="0" cy="0"/>
          <a:chOff x="0" y="0"/>
          <a:chExt cx="0" cy="0"/>
        </a:xfrm>
      </p:grpSpPr>
      <p:sp>
        <p:nvSpPr>
          <p:cNvPr id="192" name="Google Shape;192;p6"/>
          <p:cNvSpPr txBox="1">
            <a:spLocks noGrp="1"/>
          </p:cNvSpPr>
          <p:nvPr>
            <p:ph type="title"/>
          </p:nvPr>
        </p:nvSpPr>
        <p:spPr>
          <a:xfrm>
            <a:off x="615600" y="422825"/>
            <a:ext cx="11264525" cy="55245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Clr>
                <a:schemeClr val="accent1"/>
              </a:buClr>
              <a:buSzPts val="2600"/>
              <a:buFont typeface="Arial"/>
              <a:buNone/>
            </a:pPr>
            <a:r>
              <a:rPr lang="fr-FR" spc="-100">
                <a:latin typeface="OblikW01-Bold"/>
              </a:rPr>
              <a:t>NCX 470 : Présentations à des conférences ophtalmologiques clés</a:t>
            </a:r>
            <a:endParaRPr spc="-100"/>
          </a:p>
        </p:txBody>
      </p:sp>
      <p:sp>
        <p:nvSpPr>
          <p:cNvPr id="200" name="Google Shape;200;p6"/>
          <p:cNvSpPr txBox="1"/>
          <p:nvPr/>
        </p:nvSpPr>
        <p:spPr>
          <a:xfrm>
            <a:off x="858520" y="6317504"/>
            <a:ext cx="6977985" cy="26161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FR" sz="1100" b="1">
                <a:solidFill>
                  <a:schemeClr val="dk1"/>
                </a:solidFill>
                <a:latin typeface="OblikW01-Light" panose="02000503000000020004" pitchFamily="50" charset="0"/>
                <a:ea typeface="Calibri"/>
                <a:cs typeface="Calibri"/>
                <a:sym typeface="Calibri"/>
              </a:rPr>
              <a:t>Publications disponibles dans la section </a:t>
            </a:r>
            <a:r>
              <a:rPr lang="fr-FR" sz="1100" b="1">
                <a:solidFill>
                  <a:schemeClr val="dk1"/>
                </a:solidFill>
                <a:latin typeface="OblikW01-Light" panose="02000503000000020004" pitchFamily="50" charset="0"/>
                <a:ea typeface="Calibri"/>
                <a:cs typeface="Calibri"/>
                <a:sym typeface="Calibri"/>
                <a:hlinkClick r:id="rId3"/>
              </a:rPr>
              <a:t>Publications </a:t>
            </a:r>
            <a:r>
              <a:rPr lang="fr-FR" sz="1100" b="1">
                <a:solidFill>
                  <a:schemeClr val="dk1"/>
                </a:solidFill>
                <a:latin typeface="OblikW01-Light" panose="02000503000000020004" pitchFamily="50" charset="0"/>
                <a:ea typeface="Calibri"/>
                <a:cs typeface="Calibri"/>
                <a:sym typeface="Calibri"/>
              </a:rPr>
              <a:t> du site internet de la Société </a:t>
            </a:r>
          </a:p>
        </p:txBody>
      </p:sp>
      <p:sp>
        <p:nvSpPr>
          <p:cNvPr id="3" name="Google Shape;191;p6">
            <a:extLst>
              <a:ext uri="{FF2B5EF4-FFF2-40B4-BE49-F238E27FC236}">
                <a16:creationId xmlns:a16="http://schemas.microsoft.com/office/drawing/2014/main" id="{615AFAE5-7B2D-AB6D-1447-62AEA1A9DA7F}"/>
              </a:ext>
            </a:extLst>
          </p:cNvPr>
          <p:cNvSpPr/>
          <p:nvPr/>
        </p:nvSpPr>
        <p:spPr>
          <a:xfrm>
            <a:off x="947738" y="1160463"/>
            <a:ext cx="10627359" cy="1276820"/>
          </a:xfrm>
          <a:prstGeom prst="rect">
            <a:avLst/>
          </a:prstGeom>
          <a:noFill/>
          <a:ln w="19050" cap="flat" cmpd="sng">
            <a:solidFill>
              <a:srgbClr val="0053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5" name="Google Shape;194;p6" descr="ARVO 2023">
            <a:extLst>
              <a:ext uri="{FF2B5EF4-FFF2-40B4-BE49-F238E27FC236}">
                <a16:creationId xmlns:a16="http://schemas.microsoft.com/office/drawing/2014/main" id="{417B3F19-8306-9CA7-9DB0-7B49360E908A}"/>
              </a:ext>
            </a:extLst>
          </p:cNvPr>
          <p:cNvPicPr preferRelativeResize="0"/>
          <p:nvPr/>
        </p:nvPicPr>
        <p:blipFill rotWithShape="1">
          <a:blip r:embed="rId4">
            <a:alphaModFix/>
          </a:blip>
          <a:srcRect/>
          <a:stretch/>
        </p:blipFill>
        <p:spPr>
          <a:xfrm>
            <a:off x="1285865" y="4644075"/>
            <a:ext cx="1456872" cy="812660"/>
          </a:xfrm>
          <a:prstGeom prst="rect">
            <a:avLst/>
          </a:prstGeom>
          <a:noFill/>
          <a:ln>
            <a:noFill/>
          </a:ln>
        </p:spPr>
      </p:pic>
      <p:sp>
        <p:nvSpPr>
          <p:cNvPr id="6" name="Google Shape;196;p6">
            <a:extLst>
              <a:ext uri="{FF2B5EF4-FFF2-40B4-BE49-F238E27FC236}">
                <a16:creationId xmlns:a16="http://schemas.microsoft.com/office/drawing/2014/main" id="{ADF9E2D9-8F22-7FF2-C932-EF9FD7AEC6CD}"/>
              </a:ext>
            </a:extLst>
          </p:cNvPr>
          <p:cNvSpPr/>
          <p:nvPr/>
        </p:nvSpPr>
        <p:spPr>
          <a:xfrm>
            <a:off x="6418049" y="4242506"/>
            <a:ext cx="5157047" cy="1688107"/>
          </a:xfrm>
          <a:prstGeom prst="rect">
            <a:avLst/>
          </a:prstGeom>
          <a:noFill/>
          <a:ln w="19050" cap="flat" cmpd="sng">
            <a:solidFill>
              <a:srgbClr val="0053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7" name="Google Shape;197;p6">
            <a:extLst>
              <a:ext uri="{FF2B5EF4-FFF2-40B4-BE49-F238E27FC236}">
                <a16:creationId xmlns:a16="http://schemas.microsoft.com/office/drawing/2014/main" id="{5B7DB683-C600-66FB-A42F-9037D67868E5}"/>
              </a:ext>
            </a:extLst>
          </p:cNvPr>
          <p:cNvSpPr/>
          <p:nvPr/>
        </p:nvSpPr>
        <p:spPr>
          <a:xfrm>
            <a:off x="947739" y="4242506"/>
            <a:ext cx="5313680" cy="1688107"/>
          </a:xfrm>
          <a:prstGeom prst="rect">
            <a:avLst/>
          </a:prstGeom>
          <a:noFill/>
          <a:ln w="19050" cap="flat" cmpd="sng">
            <a:solidFill>
              <a:srgbClr val="0053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8" name="Google Shape;198;p6">
            <a:extLst>
              <a:ext uri="{FF2B5EF4-FFF2-40B4-BE49-F238E27FC236}">
                <a16:creationId xmlns:a16="http://schemas.microsoft.com/office/drawing/2014/main" id="{4490B005-D753-4F4E-84E1-0FDF5D5D62A1}"/>
              </a:ext>
            </a:extLst>
          </p:cNvPr>
          <p:cNvSpPr/>
          <p:nvPr/>
        </p:nvSpPr>
        <p:spPr>
          <a:xfrm>
            <a:off x="947738" y="2653473"/>
            <a:ext cx="10627359" cy="1396679"/>
          </a:xfrm>
          <a:prstGeom prst="rect">
            <a:avLst/>
          </a:prstGeom>
          <a:noFill/>
          <a:ln w="19050" cap="flat" cmpd="sng">
            <a:solidFill>
              <a:srgbClr val="0053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9" name="Google Shape;199;p6" descr="A building with a fountain and a fountain&#10;&#10;Description automatically generated">
            <a:extLst>
              <a:ext uri="{FF2B5EF4-FFF2-40B4-BE49-F238E27FC236}">
                <a16:creationId xmlns:a16="http://schemas.microsoft.com/office/drawing/2014/main" id="{17E99BD8-5C7A-AD7A-19B5-F2DA779B0811}"/>
              </a:ext>
            </a:extLst>
          </p:cNvPr>
          <p:cNvPicPr preferRelativeResize="0"/>
          <p:nvPr/>
        </p:nvPicPr>
        <p:blipFill rotWithShape="1">
          <a:blip r:embed="rId5">
            <a:alphaModFix/>
          </a:blip>
          <a:srcRect/>
          <a:stretch/>
        </p:blipFill>
        <p:spPr>
          <a:xfrm>
            <a:off x="1110376" y="2836465"/>
            <a:ext cx="1761455" cy="1030694"/>
          </a:xfrm>
          <a:prstGeom prst="rect">
            <a:avLst/>
          </a:prstGeom>
          <a:noFill/>
          <a:ln w="19050">
            <a:solidFill>
              <a:srgbClr val="00539B"/>
            </a:solidFill>
          </a:ln>
        </p:spPr>
      </p:pic>
      <p:sp>
        <p:nvSpPr>
          <p:cNvPr id="10" name="Google Shape;201;p6">
            <a:extLst>
              <a:ext uri="{FF2B5EF4-FFF2-40B4-BE49-F238E27FC236}">
                <a16:creationId xmlns:a16="http://schemas.microsoft.com/office/drawing/2014/main" id="{B8FD1A5C-6CC2-DF1F-6322-55B09D2312B2}"/>
              </a:ext>
            </a:extLst>
          </p:cNvPr>
          <p:cNvSpPr/>
          <p:nvPr/>
        </p:nvSpPr>
        <p:spPr>
          <a:xfrm>
            <a:off x="7398887" y="5206796"/>
            <a:ext cx="716774" cy="304800"/>
          </a:xfrm>
          <a:prstGeom prst="ellipse">
            <a:avLst/>
          </a:prstGeom>
          <a:solidFill>
            <a:schemeClr val="accent1"/>
          </a:solidFill>
          <a:ln w="12700" cap="flat" cmpd="sng">
            <a:solidFill>
              <a:srgbClr val="003C7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000">
                <a:solidFill>
                  <a:schemeClr val="lt2"/>
                </a:solidFill>
                <a:latin typeface="Calibri"/>
                <a:ea typeface="Calibri"/>
                <a:cs typeface="Calibri"/>
                <a:sym typeface="Calibri"/>
              </a:rPr>
              <a:t>2023</a:t>
            </a:r>
            <a:endParaRPr sz="1000">
              <a:solidFill>
                <a:schemeClr val="lt2"/>
              </a:solidFill>
              <a:latin typeface="Calibri"/>
              <a:ea typeface="Calibri"/>
              <a:cs typeface="Calibri"/>
              <a:sym typeface="Calibri"/>
            </a:endParaRPr>
          </a:p>
        </p:txBody>
      </p:sp>
      <p:pic>
        <p:nvPicPr>
          <p:cNvPr id="11" name="Google Shape;202;p6" descr="American Glaucoma Society logo. This will take you to the homepage">
            <a:extLst>
              <a:ext uri="{FF2B5EF4-FFF2-40B4-BE49-F238E27FC236}">
                <a16:creationId xmlns:a16="http://schemas.microsoft.com/office/drawing/2014/main" id="{A262C6BE-937E-82F7-E017-E92F11C92E61}"/>
              </a:ext>
            </a:extLst>
          </p:cNvPr>
          <p:cNvPicPr preferRelativeResize="0"/>
          <p:nvPr/>
        </p:nvPicPr>
        <p:blipFill rotWithShape="1">
          <a:blip r:embed="rId6">
            <a:alphaModFix/>
          </a:blip>
          <a:srcRect/>
          <a:stretch/>
        </p:blipFill>
        <p:spPr>
          <a:xfrm>
            <a:off x="1031264" y="1332398"/>
            <a:ext cx="1980064" cy="661550"/>
          </a:xfrm>
          <a:prstGeom prst="rect">
            <a:avLst/>
          </a:prstGeom>
          <a:noFill/>
          <a:ln>
            <a:noFill/>
          </a:ln>
        </p:spPr>
      </p:pic>
      <p:sp>
        <p:nvSpPr>
          <p:cNvPr id="13" name="TextBox 2">
            <a:extLst>
              <a:ext uri="{FF2B5EF4-FFF2-40B4-BE49-F238E27FC236}">
                <a16:creationId xmlns:a16="http://schemas.microsoft.com/office/drawing/2014/main" id="{59929A77-E4BC-C8AE-3E81-506B17381E74}"/>
              </a:ext>
            </a:extLst>
          </p:cNvPr>
          <p:cNvSpPr txBox="1"/>
          <p:nvPr/>
        </p:nvSpPr>
        <p:spPr>
          <a:xfrm>
            <a:off x="8793047" y="4412292"/>
            <a:ext cx="2601309" cy="1292662"/>
          </a:xfrm>
          <a:prstGeom prst="rect">
            <a:avLst/>
          </a:prstGeom>
          <a:noFill/>
        </p:spPr>
        <p:txBody>
          <a:bodyPr wrap="square" rtlCol="0">
            <a:spAutoFit/>
          </a:bodyPr>
          <a:lstStyle/>
          <a:p>
            <a:r>
              <a:rPr lang="en-US" sz="1300" b="1">
                <a:solidFill>
                  <a:schemeClr val="lt1"/>
                </a:solidFill>
                <a:latin typeface="OblikW01-Light" panose="02000503000000020004" pitchFamily="50" charset="0"/>
                <a:sym typeface="Arial"/>
              </a:rPr>
              <a:t>NCX 470, a Nitric Oxide Donating </a:t>
            </a:r>
            <a:r>
              <a:rPr lang="en-US" sz="1300" b="1" err="1">
                <a:solidFill>
                  <a:schemeClr val="lt1"/>
                </a:solidFill>
                <a:latin typeface="OblikW01-Light" panose="02000503000000020004" pitchFamily="50" charset="0"/>
                <a:sym typeface="Arial"/>
              </a:rPr>
              <a:t>Bimatoprost</a:t>
            </a:r>
            <a:r>
              <a:rPr lang="en-US" sz="1300" b="1">
                <a:solidFill>
                  <a:schemeClr val="lt1"/>
                </a:solidFill>
                <a:latin typeface="OblikW01-Light" panose="02000503000000020004" pitchFamily="50" charset="0"/>
                <a:sym typeface="Arial"/>
              </a:rPr>
              <a:t>, Demonstrates Non-inferiority to Latanoprost in Phase 3 Mont Blanc Clinical Trial. </a:t>
            </a:r>
            <a:r>
              <a:rPr lang="en-US" sz="1300" b="1" err="1">
                <a:solidFill>
                  <a:schemeClr val="lt1"/>
                </a:solidFill>
                <a:latin typeface="OblikW01-Light" panose="02000503000000020004" pitchFamily="50" charset="0"/>
                <a:sym typeface="Arial"/>
              </a:rPr>
              <a:t>Fechtner</a:t>
            </a:r>
            <a:r>
              <a:rPr lang="en-US" sz="1300" b="1">
                <a:solidFill>
                  <a:schemeClr val="lt1"/>
                </a:solidFill>
                <a:latin typeface="OblikW01-Light" panose="02000503000000020004" pitchFamily="50" charset="0"/>
                <a:sym typeface="Arial"/>
              </a:rPr>
              <a:t> et al., 2023, AGS Abstract #232</a:t>
            </a:r>
            <a:endParaRPr lang="en-US" sz="1300" b="1">
              <a:latin typeface="OblikW01-Light" panose="02000503000000020004" pitchFamily="50" charset="0"/>
            </a:endParaRPr>
          </a:p>
        </p:txBody>
      </p:sp>
      <p:sp>
        <p:nvSpPr>
          <p:cNvPr id="14" name="TextBox 3">
            <a:extLst>
              <a:ext uri="{FF2B5EF4-FFF2-40B4-BE49-F238E27FC236}">
                <a16:creationId xmlns:a16="http://schemas.microsoft.com/office/drawing/2014/main" id="{B7A1F756-BECA-DA04-455C-E988865B8224}"/>
              </a:ext>
            </a:extLst>
          </p:cNvPr>
          <p:cNvSpPr txBox="1"/>
          <p:nvPr/>
        </p:nvSpPr>
        <p:spPr>
          <a:xfrm>
            <a:off x="3080863" y="4412292"/>
            <a:ext cx="3128717" cy="1384995"/>
          </a:xfrm>
          <a:prstGeom prst="rect">
            <a:avLst/>
          </a:prstGeom>
          <a:noFill/>
        </p:spPr>
        <p:txBody>
          <a:bodyPr wrap="square" rtlCol="0">
            <a:spAutoFit/>
          </a:bodyPr>
          <a:lstStyle/>
          <a:p>
            <a:pPr marR="0" lvl="0" algn="l" rtl="0">
              <a:spcBef>
                <a:spcPts val="0"/>
              </a:spcBef>
              <a:spcAft>
                <a:spcPts val="0"/>
              </a:spcAft>
              <a:buClr>
                <a:schemeClr val="lt1"/>
              </a:buClr>
              <a:buSzPts val="1300"/>
            </a:pPr>
            <a:r>
              <a:rPr lang="en-US" sz="1200" b="1">
                <a:solidFill>
                  <a:schemeClr val="lt1"/>
                </a:solidFill>
                <a:latin typeface="OblikW01-Light" panose="02000503000000020004" pitchFamily="50" charset="0"/>
                <a:sym typeface="Arial"/>
              </a:rPr>
              <a:t>NCX 470, a nitric oxide (NO)-Donating </a:t>
            </a:r>
            <a:r>
              <a:rPr lang="en-US" sz="1200" b="1" err="1">
                <a:solidFill>
                  <a:schemeClr val="lt1"/>
                </a:solidFill>
                <a:latin typeface="OblikW01-Light" panose="02000503000000020004" pitchFamily="50" charset="0"/>
                <a:sym typeface="Arial"/>
              </a:rPr>
              <a:t>Bimatoprost</a:t>
            </a:r>
            <a:r>
              <a:rPr lang="en-US" sz="1200" b="1">
                <a:solidFill>
                  <a:schemeClr val="lt1"/>
                </a:solidFill>
                <a:latin typeface="OblikW01-Light" panose="02000503000000020004" pitchFamily="50" charset="0"/>
                <a:sym typeface="Arial"/>
              </a:rPr>
              <a:t>, Preserves Rabbit eyes from Biochemical and Functional changes associated with endothelin-1 (ET-1)-induced Ischemia/reperfusion Injury of the Optic Nerve and Retina </a:t>
            </a:r>
            <a:r>
              <a:rPr lang="en-US" sz="1200" b="1" err="1">
                <a:solidFill>
                  <a:schemeClr val="lt1"/>
                </a:solidFill>
                <a:latin typeface="OblikW01-Light" panose="02000503000000020004" pitchFamily="50" charset="0"/>
                <a:sym typeface="Arial"/>
              </a:rPr>
              <a:t>Impagnatiello</a:t>
            </a:r>
            <a:r>
              <a:rPr lang="en-US" sz="1200" b="1">
                <a:solidFill>
                  <a:schemeClr val="lt1"/>
                </a:solidFill>
                <a:latin typeface="OblikW01-Light" panose="02000503000000020004" pitchFamily="50" charset="0"/>
                <a:sym typeface="Arial"/>
              </a:rPr>
              <a:t> et al., 2023, ARVO Abstract #2580</a:t>
            </a:r>
            <a:endParaRPr lang="en-US" sz="1100" b="1">
              <a:solidFill>
                <a:schemeClr val="lt1"/>
              </a:solidFill>
              <a:latin typeface="OblikW01-Light" panose="02000503000000020004" pitchFamily="50" charset="0"/>
              <a:sym typeface="Arial"/>
            </a:endParaRPr>
          </a:p>
        </p:txBody>
      </p:sp>
      <p:sp>
        <p:nvSpPr>
          <p:cNvPr id="15" name="TextBox 5">
            <a:extLst>
              <a:ext uri="{FF2B5EF4-FFF2-40B4-BE49-F238E27FC236}">
                <a16:creationId xmlns:a16="http://schemas.microsoft.com/office/drawing/2014/main" id="{239A91C9-E452-B787-CFC0-6110830391F2}"/>
              </a:ext>
            </a:extLst>
          </p:cNvPr>
          <p:cNvSpPr txBox="1"/>
          <p:nvPr/>
        </p:nvSpPr>
        <p:spPr>
          <a:xfrm>
            <a:off x="3080865" y="2714125"/>
            <a:ext cx="8313492" cy="1200329"/>
          </a:xfrm>
          <a:prstGeom prst="rect">
            <a:avLst/>
          </a:prstGeom>
          <a:noFill/>
        </p:spPr>
        <p:txBody>
          <a:bodyPr wrap="square" rtlCol="0">
            <a:spAutoFit/>
          </a:bodyPr>
          <a:lstStyle/>
          <a:p>
            <a:pPr marL="285750" indent="-285750">
              <a:buFont typeface="Arial" panose="020B0604020202020204" pitchFamily="34" charset="0"/>
              <a:buChar char="•"/>
            </a:pPr>
            <a:r>
              <a:rPr lang="en-US" sz="1200" b="1">
                <a:latin typeface="OblikW01-Light" panose="02000503000000020004" pitchFamily="50" charset="0"/>
              </a:rPr>
              <a:t>Effects of NCX 470, a Nitric Oxide (NO)-Donating </a:t>
            </a:r>
            <a:r>
              <a:rPr lang="en-US" sz="1200" b="1" err="1">
                <a:latin typeface="OblikW01-Light" panose="02000503000000020004" pitchFamily="50" charset="0"/>
              </a:rPr>
              <a:t>Bimatoprost</a:t>
            </a:r>
            <a:r>
              <a:rPr lang="en-US" sz="1200" b="1">
                <a:latin typeface="OblikW01-Light" panose="02000503000000020004" pitchFamily="50" charset="0"/>
              </a:rPr>
              <a:t>, in in-vitro 3D-Human Trabecular Meshwork (TM) / Schlemm's Canal (SC) Co-Culture Tissue Model. Galli et al., 2023, WGC Abstract # P-337</a:t>
            </a:r>
          </a:p>
          <a:p>
            <a:pPr marL="285750" indent="-285750">
              <a:buFont typeface="Arial" panose="020B0604020202020204" pitchFamily="34" charset="0"/>
              <a:buChar char="•"/>
            </a:pPr>
            <a:r>
              <a:rPr lang="en-US" sz="1200" b="1">
                <a:latin typeface="OblikW01-Light" panose="02000503000000020004" pitchFamily="50" charset="0"/>
              </a:rPr>
              <a:t>NCX 470, a Nitric Oxide Donating </a:t>
            </a:r>
            <a:r>
              <a:rPr lang="en-US" sz="1200" b="1" err="1">
                <a:latin typeface="OblikW01-Light" panose="02000503000000020004" pitchFamily="50" charset="0"/>
              </a:rPr>
              <a:t>Bimatoprost</a:t>
            </a:r>
            <a:r>
              <a:rPr lang="en-US" sz="1200" b="1">
                <a:latin typeface="OblikW01-Light" panose="02000503000000020004" pitchFamily="50" charset="0"/>
              </a:rPr>
              <a:t> versus Latanoprost has Greater Proportion of Subjects Achieving ≥10 mmHg IOP Decrease in Phase 3 Trial. Mansberger et al., 2023, WGC Abstract # P-339</a:t>
            </a:r>
          </a:p>
          <a:p>
            <a:pPr marL="285750" indent="-285750">
              <a:buFont typeface="Arial" panose="020B0604020202020204" pitchFamily="34" charset="0"/>
              <a:buChar char="•"/>
            </a:pPr>
            <a:r>
              <a:rPr lang="en-US" sz="1200" b="1">
                <a:latin typeface="OblikW01-Light" panose="02000503000000020004" pitchFamily="50" charset="0"/>
              </a:rPr>
              <a:t>NCX 470, a Nitric Oxide Donating </a:t>
            </a:r>
            <a:r>
              <a:rPr lang="en-US" sz="1200" b="1" err="1">
                <a:latin typeface="OblikW01-Light" panose="02000503000000020004" pitchFamily="50" charset="0"/>
              </a:rPr>
              <a:t>Bimatoprost</a:t>
            </a:r>
            <a:r>
              <a:rPr lang="en-US" sz="1200" b="1">
                <a:latin typeface="OblikW01-Light" panose="02000503000000020004" pitchFamily="50" charset="0"/>
              </a:rPr>
              <a:t> Compared with Latanoprost - Adaptive Design Period Results from the Phase 3 Mont Blanc Clinical Trial. </a:t>
            </a:r>
            <a:r>
              <a:rPr lang="en-US" sz="1200" b="1" err="1">
                <a:latin typeface="OblikW01-Light" panose="02000503000000020004" pitchFamily="50" charset="0"/>
              </a:rPr>
              <a:t>Fechtner</a:t>
            </a:r>
            <a:r>
              <a:rPr lang="en-US" sz="1200" b="1">
                <a:latin typeface="OblikW01-Light" panose="02000503000000020004" pitchFamily="50" charset="0"/>
              </a:rPr>
              <a:t> et al., 2023, WGC Abstract # P-288</a:t>
            </a:r>
          </a:p>
        </p:txBody>
      </p:sp>
      <p:sp>
        <p:nvSpPr>
          <p:cNvPr id="16" name="TextBox 6">
            <a:extLst>
              <a:ext uri="{FF2B5EF4-FFF2-40B4-BE49-F238E27FC236}">
                <a16:creationId xmlns:a16="http://schemas.microsoft.com/office/drawing/2014/main" id="{20179018-C383-9670-2AD7-F05A6F31E9D1}"/>
              </a:ext>
            </a:extLst>
          </p:cNvPr>
          <p:cNvSpPr txBox="1"/>
          <p:nvPr/>
        </p:nvSpPr>
        <p:spPr>
          <a:xfrm>
            <a:off x="3080862" y="1474339"/>
            <a:ext cx="8577761" cy="646331"/>
          </a:xfrm>
          <a:prstGeom prst="rect">
            <a:avLst/>
          </a:prstGeom>
          <a:noFill/>
        </p:spPr>
        <p:txBody>
          <a:bodyPr wrap="square" rtlCol="0">
            <a:spAutoFit/>
          </a:bodyPr>
          <a:lstStyle/>
          <a:p>
            <a:pPr marL="285750" indent="-285750">
              <a:buFont typeface="Arial" panose="020B0604020202020204" pitchFamily="34" charset="0"/>
              <a:buChar char="•"/>
            </a:pPr>
            <a:r>
              <a:rPr lang="en-US" sz="1200" b="1">
                <a:latin typeface="OblikW01-Light" panose="02000503000000020004" pitchFamily="50" charset="0"/>
              </a:rPr>
              <a:t>Intraocular Pressure Reduction with NCX 470 versus Latanoprost Across the Spectrum of Baseline Intraocular Pressures</a:t>
            </a:r>
          </a:p>
          <a:p>
            <a:pPr marL="285750" indent="-285750">
              <a:buFont typeface="Arial" panose="020B0604020202020204" pitchFamily="34" charset="0"/>
              <a:buChar char="•"/>
            </a:pPr>
            <a:r>
              <a:rPr lang="en-US" sz="1200" b="1">
                <a:latin typeface="OblikW01-Light" panose="02000503000000020004" pitchFamily="50" charset="0"/>
              </a:rPr>
              <a:t>Intraocular Pressure Reduction with NCX 470 versus Latanoprost In Previously Treated Versus Treatment-Naïve Patients </a:t>
            </a:r>
          </a:p>
        </p:txBody>
      </p:sp>
      <p:sp>
        <p:nvSpPr>
          <p:cNvPr id="17" name="Google Shape;201;p6">
            <a:extLst>
              <a:ext uri="{FF2B5EF4-FFF2-40B4-BE49-F238E27FC236}">
                <a16:creationId xmlns:a16="http://schemas.microsoft.com/office/drawing/2014/main" id="{3602E397-36C5-757D-8D2A-38CC6205DE61}"/>
              </a:ext>
            </a:extLst>
          </p:cNvPr>
          <p:cNvSpPr/>
          <p:nvPr/>
        </p:nvSpPr>
        <p:spPr>
          <a:xfrm>
            <a:off x="1814831" y="1958061"/>
            <a:ext cx="716774" cy="304800"/>
          </a:xfrm>
          <a:prstGeom prst="ellipse">
            <a:avLst/>
          </a:prstGeom>
          <a:solidFill>
            <a:schemeClr val="accent1"/>
          </a:solidFill>
          <a:ln w="12700" cap="flat" cmpd="sng">
            <a:solidFill>
              <a:srgbClr val="003C7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000">
                <a:solidFill>
                  <a:schemeClr val="lt2"/>
                </a:solidFill>
                <a:latin typeface="Calibri"/>
                <a:ea typeface="Calibri"/>
                <a:cs typeface="Calibri"/>
                <a:sym typeface="Calibri"/>
              </a:rPr>
              <a:t>2024</a:t>
            </a:r>
            <a:endParaRPr sz="1000">
              <a:solidFill>
                <a:schemeClr val="lt2"/>
              </a:solidFill>
              <a:latin typeface="Calibri"/>
              <a:ea typeface="Calibri"/>
              <a:cs typeface="Calibri"/>
              <a:sym typeface="Calibri"/>
            </a:endParaRPr>
          </a:p>
        </p:txBody>
      </p:sp>
      <p:pic>
        <p:nvPicPr>
          <p:cNvPr id="18" name="Google Shape;202;p6" descr="American Glaucoma Society logo. This will take you to the homepage">
            <a:extLst>
              <a:ext uri="{FF2B5EF4-FFF2-40B4-BE49-F238E27FC236}">
                <a16:creationId xmlns:a16="http://schemas.microsoft.com/office/drawing/2014/main" id="{B6015B8C-118B-B27A-321A-FD69C6F64CC9}"/>
              </a:ext>
            </a:extLst>
          </p:cNvPr>
          <p:cNvPicPr preferRelativeResize="0"/>
          <p:nvPr/>
        </p:nvPicPr>
        <p:blipFill rotWithShape="1">
          <a:blip r:embed="rId6">
            <a:alphaModFix/>
          </a:blip>
          <a:srcRect/>
          <a:stretch/>
        </p:blipFill>
        <p:spPr>
          <a:xfrm>
            <a:off x="6615516" y="4526541"/>
            <a:ext cx="1980064" cy="66155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B2547A3-CBBB-00CE-D9F4-F53BF080F4FF}"/>
              </a:ext>
            </a:extLst>
          </p:cNvPr>
          <p:cNvSpPr>
            <a:spLocks noGrp="1"/>
          </p:cNvSpPr>
          <p:nvPr>
            <p:ph type="title"/>
          </p:nvPr>
        </p:nvSpPr>
        <p:spPr/>
        <p:txBody>
          <a:bodyPr/>
          <a:lstStyle/>
          <a:p>
            <a:r>
              <a:rPr lang="fr-FR">
                <a:latin typeface="OblikW01-Bold"/>
              </a:rPr>
              <a:t>Résultats de Mont Blanc publié dans un journal prestigieux</a:t>
            </a:r>
          </a:p>
        </p:txBody>
      </p:sp>
      <p:pic>
        <p:nvPicPr>
          <p:cNvPr id="2052" name="Picture 4">
            <a:extLst>
              <a:ext uri="{FF2B5EF4-FFF2-40B4-BE49-F238E27FC236}">
                <a16:creationId xmlns:a16="http://schemas.microsoft.com/office/drawing/2014/main" id="{2F139301-5499-FA7B-27E1-B1BDCB4701A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65860" y="1026724"/>
            <a:ext cx="9221410" cy="4326138"/>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AEFD8878-AB4F-7AD3-DF8A-9FA4831A666A}"/>
              </a:ext>
            </a:extLst>
          </p:cNvPr>
          <p:cNvSpPr txBox="1"/>
          <p:nvPr/>
        </p:nvSpPr>
        <p:spPr>
          <a:xfrm>
            <a:off x="706362" y="5433181"/>
            <a:ext cx="11156648" cy="954107"/>
          </a:xfrm>
          <a:prstGeom prst="rect">
            <a:avLst/>
          </a:prstGeom>
          <a:noFill/>
        </p:spPr>
        <p:txBody>
          <a:bodyPr wrap="square" lIns="91440" tIns="45720" rIns="91440" bIns="45720" rtlCol="0" anchor="t">
            <a:spAutoFit/>
          </a:bodyPr>
          <a:lstStyle/>
          <a:p>
            <a:pPr algn="just"/>
            <a:r>
              <a:rPr lang="en-US"/>
              <a:t>Conclusion: </a:t>
            </a:r>
            <a:r>
              <a:rPr lang="fr-FR"/>
              <a:t>L'analogue de prostaglandine donneur de NO, NCX 470 0,1%, a été bien toléré et la réduction de la PIO a été supérieure à celle obtenue avec le </a:t>
            </a:r>
            <a:r>
              <a:rPr lang="fr-FR" err="1"/>
              <a:t>latanoprost</a:t>
            </a:r>
            <a:r>
              <a:rPr lang="fr-FR"/>
              <a:t> chez les sujets atteints de glaucome à angle ouvert ou d'hypertension oculaire aux 6 points d’évaluation. Grâce à son mécanisme d'action double qui améliore l'écoulement par la voie </a:t>
            </a:r>
            <a:r>
              <a:rPr lang="fr-FR" err="1"/>
              <a:t>uvéosclérale</a:t>
            </a:r>
            <a:r>
              <a:rPr lang="fr-FR"/>
              <a:t> et par la voie trabéculaire, le NCX 470 pourrait devenir un traitement de première ligne important pour la réduction de la PIO dans le glaucome.</a:t>
            </a:r>
            <a:r>
              <a:rPr lang="en-US"/>
              <a:t> </a:t>
            </a:r>
          </a:p>
        </p:txBody>
      </p:sp>
    </p:spTree>
    <p:extLst>
      <p:ext uri="{BB962C8B-B14F-4D97-AF65-F5344CB8AC3E}">
        <p14:creationId xmlns:p14="http://schemas.microsoft.com/office/powerpoint/2010/main" val="18597905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500"/>
        <p:cNvGrpSpPr/>
        <p:nvPr/>
      </p:nvGrpSpPr>
      <p:grpSpPr>
        <a:xfrm>
          <a:off x="0" y="0"/>
          <a:ext cx="0" cy="0"/>
          <a:chOff x="0" y="0"/>
          <a:chExt cx="0" cy="0"/>
        </a:xfrm>
      </p:grpSpPr>
      <p:sp>
        <p:nvSpPr>
          <p:cNvPr id="501" name="Google Shape;501;p18"/>
          <p:cNvSpPr txBox="1">
            <a:spLocks noGrp="1"/>
          </p:cNvSpPr>
          <p:nvPr>
            <p:ph type="title"/>
          </p:nvPr>
        </p:nvSpPr>
        <p:spPr>
          <a:xfrm>
            <a:off x="613151" y="818931"/>
            <a:ext cx="11201400" cy="552450"/>
          </a:xfrm>
          <a:prstGeom prst="rect">
            <a:avLst/>
          </a:prstGeom>
          <a:noFill/>
          <a:ln>
            <a:noFill/>
          </a:ln>
        </p:spPr>
        <p:txBody>
          <a:bodyPr spcFirstLastPara="1" wrap="square" lIns="91425" tIns="45700" rIns="91425" bIns="45700" anchor="b" anchorCtr="0">
            <a:noAutofit/>
          </a:bodyPr>
          <a:lstStyle/>
          <a:p>
            <a:r>
              <a:rPr lang="en-US" b="1" err="1">
                <a:latin typeface="OblikW01-Bold"/>
              </a:rPr>
              <a:t>Comité</a:t>
            </a:r>
            <a:r>
              <a:rPr lang="en-US" b="1">
                <a:latin typeface="OblikW01-Bold"/>
              </a:rPr>
              <a:t> </a:t>
            </a:r>
            <a:r>
              <a:rPr lang="en-US" b="1" err="1">
                <a:latin typeface="OblikW01-Bold"/>
              </a:rPr>
              <a:t>clinique</a:t>
            </a:r>
            <a:r>
              <a:rPr lang="en-US" b="1">
                <a:latin typeface="OblikW01-Bold"/>
              </a:rPr>
              <a:t> </a:t>
            </a:r>
            <a:r>
              <a:rPr lang="en-US" b="1" err="1">
                <a:latin typeface="OblikW01-Bold"/>
              </a:rPr>
              <a:t>consultatif</a:t>
            </a:r>
            <a:r>
              <a:rPr lang="en-US" b="1">
                <a:latin typeface="OblikW01-Bold"/>
              </a:rPr>
              <a:t> sur le </a:t>
            </a:r>
            <a:r>
              <a:rPr lang="en-US" b="1" err="1">
                <a:latin typeface="OblikW01-Bold"/>
              </a:rPr>
              <a:t>glaucome</a:t>
            </a:r>
            <a:r>
              <a:rPr lang="en-US" b="1">
                <a:latin typeface="OblikW01-Bold"/>
              </a:rPr>
              <a:t> </a:t>
            </a:r>
            <a:r>
              <a:rPr lang="en-US" b="1" err="1">
                <a:latin typeface="OblikW01-Bold"/>
              </a:rPr>
              <a:t>basé</a:t>
            </a:r>
            <a:r>
              <a:rPr lang="en-US" b="1">
                <a:latin typeface="OblikW01-Bold"/>
              </a:rPr>
              <a:t> aux </a:t>
            </a:r>
            <a:r>
              <a:rPr lang="en-US" b="1" err="1">
                <a:latin typeface="OblikW01-Bold"/>
              </a:rPr>
              <a:t>Etats</a:t>
            </a:r>
            <a:r>
              <a:rPr lang="en-US" b="1">
                <a:latin typeface="OblikW01-Bold"/>
              </a:rPr>
              <a:t>-Unis avec des experts de premier plan</a:t>
            </a:r>
            <a:endParaRPr b="1">
              <a:latin typeface="OblikW01-Bold"/>
            </a:endParaRPr>
          </a:p>
        </p:txBody>
      </p:sp>
      <p:sp>
        <p:nvSpPr>
          <p:cNvPr id="502" name="Google Shape;502;p18"/>
          <p:cNvSpPr txBox="1"/>
          <p:nvPr/>
        </p:nvSpPr>
        <p:spPr>
          <a:xfrm>
            <a:off x="841627" y="1429241"/>
            <a:ext cx="4790133" cy="1126422"/>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20000"/>
              </a:lnSpc>
              <a:spcBef>
                <a:spcPts val="0"/>
              </a:spcBef>
              <a:spcAft>
                <a:spcPts val="0"/>
              </a:spcAft>
              <a:buClr>
                <a:srgbClr val="000000"/>
              </a:buClr>
              <a:buSzTx/>
              <a:buFont typeface="Arial"/>
              <a:buNone/>
              <a:tabLst/>
              <a:defRPr/>
            </a:pPr>
            <a:r>
              <a:rPr kumimoji="0" lang="en-US" sz="1400" b="1" i="0" u="none" strike="noStrike" kern="0" cap="none" spc="0" normalizeH="0" baseline="0" noProof="0">
                <a:ln>
                  <a:noFill/>
                </a:ln>
                <a:solidFill>
                  <a:srgbClr val="00539B"/>
                </a:solidFill>
                <a:effectLst/>
                <a:uLnTx/>
                <a:uFillTx/>
                <a:latin typeface="OblikW01-Bold" panose="02000503000000020004" pitchFamily="50" charset="0"/>
                <a:cs typeface="Arial"/>
                <a:sym typeface="Arial"/>
              </a:rPr>
              <a:t>DR. ROBERT D. FECHTNER, MD, CHAIRMAN</a:t>
            </a:r>
            <a:endParaRPr kumimoji="0" sz="1400" b="1" i="0" u="none" strike="noStrike" kern="0" cap="none" spc="0" normalizeH="0" baseline="0" noProof="0">
              <a:ln>
                <a:noFill/>
              </a:ln>
              <a:solidFill>
                <a:srgbClr val="000000"/>
              </a:solidFill>
              <a:effectLst/>
              <a:uLnTx/>
              <a:uFillTx/>
              <a:latin typeface="OblikW01-Bold" panose="02000503000000020004" pitchFamily="50" charset="0"/>
              <a:cs typeface="Arial"/>
              <a:sym typeface="Arial"/>
            </a:endParaRPr>
          </a:p>
          <a:p>
            <a:pPr marL="0" marR="0" lvl="0" indent="0" algn="l" defTabSz="914400" rtl="0" eaLnBrk="1" fontAlgn="auto" latinLnBrk="0" hangingPunct="1">
              <a:lnSpc>
                <a:spcPct val="120000"/>
              </a:lnSpc>
              <a:spcBef>
                <a:spcPts val="0"/>
              </a:spcBef>
              <a:spcAft>
                <a:spcPts val="0"/>
              </a:spcAft>
              <a:buClr>
                <a:srgbClr val="000000"/>
              </a:buClr>
              <a:buSzTx/>
              <a:buFont typeface="Arial"/>
              <a:buNone/>
              <a:tabLst/>
              <a:defRPr/>
            </a:pPr>
            <a:r>
              <a:rPr kumimoji="0" lang="en-US" sz="1400" b="1" i="0" u="none" strike="noStrike" kern="0" cap="none" spc="0" normalizeH="0" baseline="0" noProof="0" err="1">
                <a:ln>
                  <a:noFill/>
                </a:ln>
                <a:solidFill>
                  <a:srgbClr val="595959"/>
                </a:solidFill>
                <a:effectLst/>
                <a:uLnTx/>
                <a:uFillTx/>
                <a:latin typeface="OblikW01-Light" panose="02000503000000020004" pitchFamily="50" charset="0"/>
                <a:cs typeface="Arial"/>
                <a:sym typeface="Arial"/>
              </a:rPr>
              <a:t>Professeur</a:t>
            </a:r>
            <a:r>
              <a:rPr kumimoji="0" lang="en-US" sz="1400" b="1" i="0" u="none" strike="noStrike" kern="0" cap="none" spc="0" normalizeH="0" baseline="0" noProof="0">
                <a:ln>
                  <a:noFill/>
                </a:ln>
                <a:solidFill>
                  <a:srgbClr val="595959"/>
                </a:solidFill>
                <a:effectLst/>
                <a:uLnTx/>
                <a:uFillTx/>
                <a:latin typeface="OblikW01-Light" panose="02000503000000020004" pitchFamily="50" charset="0"/>
                <a:cs typeface="Arial"/>
                <a:sym typeface="Arial"/>
              </a:rPr>
              <a:t> et Directeur du Department of Ophthalmology and Visual Sciences à la SUNY Upstate Medical University de Syracuse, New York</a:t>
            </a:r>
            <a:endParaRPr kumimoji="0" sz="1400" b="1" i="0" u="none" strike="noStrike" kern="0" cap="none" spc="0" normalizeH="0" baseline="0" noProof="0">
              <a:ln>
                <a:noFill/>
              </a:ln>
              <a:solidFill>
                <a:srgbClr val="000000"/>
              </a:solidFill>
              <a:effectLst/>
              <a:uLnTx/>
              <a:uFillTx/>
              <a:latin typeface="OblikW01-Light" panose="02000503000000020004" pitchFamily="50" charset="0"/>
              <a:cs typeface="Arial"/>
              <a:sym typeface="Arial"/>
            </a:endParaRPr>
          </a:p>
        </p:txBody>
      </p:sp>
      <p:sp>
        <p:nvSpPr>
          <p:cNvPr id="503" name="Google Shape;503;p18"/>
          <p:cNvSpPr txBox="1"/>
          <p:nvPr/>
        </p:nvSpPr>
        <p:spPr>
          <a:xfrm>
            <a:off x="841626" y="3127459"/>
            <a:ext cx="4790133" cy="1384954"/>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20000"/>
              </a:lnSpc>
              <a:spcBef>
                <a:spcPts val="0"/>
              </a:spcBef>
              <a:spcAft>
                <a:spcPts val="0"/>
              </a:spcAft>
              <a:buClr>
                <a:srgbClr val="000000"/>
              </a:buClr>
              <a:buSzTx/>
              <a:buFont typeface="Arial"/>
              <a:buNone/>
              <a:tabLst/>
              <a:defRPr/>
            </a:pPr>
            <a:r>
              <a:rPr kumimoji="0" lang="en-US" sz="1400" b="1" i="0" u="none" strike="noStrike" kern="0" cap="none" spc="0" normalizeH="0" baseline="0" noProof="0">
                <a:ln>
                  <a:noFill/>
                </a:ln>
                <a:solidFill>
                  <a:srgbClr val="00539B"/>
                </a:solidFill>
                <a:effectLst/>
                <a:uLnTx/>
                <a:uFillTx/>
                <a:latin typeface="OblikW01-Bold" panose="02000503000000020004" pitchFamily="50" charset="0"/>
                <a:cs typeface="Arial"/>
                <a:sym typeface="Arial"/>
              </a:rPr>
              <a:t>DR. SANJAY G. ASRANI, MD</a:t>
            </a:r>
            <a:endParaRPr kumimoji="0" sz="1400" b="1" i="0" u="none" strike="noStrike" kern="0" cap="none" spc="0" normalizeH="0" baseline="0" noProof="0">
              <a:ln>
                <a:noFill/>
              </a:ln>
              <a:solidFill>
                <a:srgbClr val="007DC3"/>
              </a:solidFill>
              <a:effectLst/>
              <a:uLnTx/>
              <a:uFillTx/>
              <a:latin typeface="OblikW01-Bold" panose="02000503000000020004" pitchFamily="50" charset="0"/>
              <a:cs typeface="Arial"/>
              <a:sym typeface="Arial"/>
            </a:endParaRPr>
          </a:p>
          <a:p>
            <a:pPr marL="0" marR="0" lvl="0" indent="0" algn="l" defTabSz="914400" rtl="0" eaLnBrk="1" fontAlgn="auto" latinLnBrk="0" hangingPunct="1">
              <a:lnSpc>
                <a:spcPct val="120000"/>
              </a:lnSpc>
              <a:spcBef>
                <a:spcPts val="0"/>
              </a:spcBef>
              <a:spcAft>
                <a:spcPts val="0"/>
              </a:spcAft>
              <a:buClr>
                <a:srgbClr val="000000"/>
              </a:buClr>
              <a:buSzTx/>
              <a:buFont typeface="Arial"/>
              <a:buNone/>
              <a:tabLst/>
              <a:defRPr/>
            </a:pPr>
            <a:r>
              <a:rPr kumimoji="0" lang="fr-FR" sz="1400" b="1" i="0" u="none" strike="noStrike" kern="0" cap="none" spc="0" normalizeH="0" baseline="0" noProof="0">
                <a:ln>
                  <a:noFill/>
                </a:ln>
                <a:solidFill>
                  <a:srgbClr val="595959"/>
                </a:solidFill>
                <a:effectLst/>
                <a:uLnTx/>
                <a:uFillTx/>
                <a:latin typeface="OblikW01-Light" panose="02000503000000020004" pitchFamily="50" charset="0"/>
                <a:cs typeface="Arial"/>
                <a:sym typeface="Arial"/>
              </a:rPr>
              <a:t>Professeur d’ophtalmologie à l’Université de Duke, Durham, Caroline du Nord, et Directeur du Duke Eye Center of Cary et du Duke Glaucoma OCT Reading Center.</a:t>
            </a:r>
            <a:endParaRPr kumimoji="0" sz="1400" b="1" i="0" u="none" strike="noStrike" kern="0" cap="none" spc="0" normalizeH="0" baseline="0" noProof="0">
              <a:ln>
                <a:noFill/>
              </a:ln>
              <a:solidFill>
                <a:srgbClr val="000000"/>
              </a:solidFill>
              <a:effectLst/>
              <a:uLnTx/>
              <a:uFillTx/>
              <a:latin typeface="OblikW01-Light" panose="02000503000000020004" pitchFamily="50" charset="0"/>
              <a:cs typeface="Arial"/>
              <a:sym typeface="Arial"/>
            </a:endParaRPr>
          </a:p>
        </p:txBody>
      </p:sp>
      <p:sp>
        <p:nvSpPr>
          <p:cNvPr id="504" name="Google Shape;504;p18"/>
          <p:cNvSpPr txBox="1"/>
          <p:nvPr/>
        </p:nvSpPr>
        <p:spPr>
          <a:xfrm>
            <a:off x="841626" y="4960681"/>
            <a:ext cx="4790133" cy="1126422"/>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20000"/>
              </a:lnSpc>
              <a:spcBef>
                <a:spcPts val="0"/>
              </a:spcBef>
              <a:spcAft>
                <a:spcPts val="0"/>
              </a:spcAft>
              <a:buClr>
                <a:srgbClr val="000000"/>
              </a:buClr>
              <a:buSzTx/>
              <a:buFont typeface="Arial"/>
              <a:buNone/>
              <a:tabLst/>
              <a:defRPr/>
            </a:pPr>
            <a:r>
              <a:rPr kumimoji="0" lang="en-US" sz="1400" b="1" i="0" u="none" strike="noStrike" kern="0" cap="none" spc="0" normalizeH="0" baseline="0" noProof="0">
                <a:ln>
                  <a:noFill/>
                </a:ln>
                <a:solidFill>
                  <a:srgbClr val="00539B"/>
                </a:solidFill>
                <a:effectLst/>
                <a:uLnTx/>
                <a:uFillTx/>
                <a:latin typeface="OblikW01-Bold" panose="02000503000000020004" pitchFamily="50" charset="0"/>
                <a:cs typeface="Arial"/>
                <a:sym typeface="Arial"/>
              </a:rPr>
              <a:t>DR. DONALD BUDENZ, MD MPH</a:t>
            </a:r>
            <a:endParaRPr kumimoji="0" sz="1400" b="1" i="0" u="none" strike="noStrike" kern="0" cap="none" spc="0" normalizeH="0" baseline="0" noProof="0">
              <a:ln>
                <a:noFill/>
              </a:ln>
              <a:solidFill>
                <a:srgbClr val="007DC3"/>
              </a:solidFill>
              <a:effectLst/>
              <a:uLnTx/>
              <a:uFillTx/>
              <a:latin typeface="OblikW01-Bold" panose="02000503000000020004" pitchFamily="50" charset="0"/>
              <a:cs typeface="Arial"/>
              <a:sym typeface="Arial"/>
            </a:endParaRPr>
          </a:p>
          <a:p>
            <a:pPr marL="0" marR="0" lvl="0" indent="0" algn="l" defTabSz="914400" rtl="0" eaLnBrk="1" fontAlgn="auto" latinLnBrk="0" hangingPunct="1">
              <a:lnSpc>
                <a:spcPct val="120000"/>
              </a:lnSpc>
              <a:spcBef>
                <a:spcPts val="0"/>
              </a:spcBef>
              <a:spcAft>
                <a:spcPts val="0"/>
              </a:spcAft>
              <a:buClr>
                <a:srgbClr val="000000"/>
              </a:buClr>
              <a:buSzTx/>
              <a:buFont typeface="Arial"/>
              <a:buNone/>
              <a:tabLst/>
              <a:defRPr/>
            </a:pPr>
            <a:r>
              <a:rPr kumimoji="0" lang="fr-FR" sz="1400" b="1" i="0" u="none" strike="noStrike" kern="0" cap="none" spc="0" normalizeH="0" baseline="0" noProof="0">
                <a:ln>
                  <a:noFill/>
                </a:ln>
                <a:solidFill>
                  <a:srgbClr val="595959"/>
                </a:solidFill>
                <a:effectLst/>
                <a:uLnTx/>
                <a:uFillTx/>
                <a:latin typeface="OblikW01-Light" panose="02000503000000020004" pitchFamily="50" charset="0"/>
                <a:cs typeface="Arial"/>
                <a:sym typeface="Arial"/>
              </a:rPr>
              <a:t>Professeur émérite de la </a:t>
            </a:r>
            <a:r>
              <a:rPr kumimoji="0" lang="fr-FR" sz="1400" b="1" i="0" u="none" strike="noStrike" kern="0" cap="none" spc="0" normalizeH="0" baseline="0" noProof="0" err="1">
                <a:ln>
                  <a:noFill/>
                </a:ln>
                <a:solidFill>
                  <a:srgbClr val="595959"/>
                </a:solidFill>
                <a:effectLst/>
                <a:uLnTx/>
                <a:uFillTx/>
                <a:latin typeface="OblikW01-Light" panose="02000503000000020004" pitchFamily="50" charset="0"/>
                <a:cs typeface="Arial"/>
                <a:sym typeface="Arial"/>
              </a:rPr>
              <a:t>Kittner</a:t>
            </a:r>
            <a:r>
              <a:rPr kumimoji="0" lang="fr-FR" sz="1400" b="1" i="0" u="none" strike="noStrike" kern="0" cap="none" spc="0" normalizeH="0" baseline="0" noProof="0">
                <a:ln>
                  <a:noFill/>
                </a:ln>
                <a:solidFill>
                  <a:srgbClr val="595959"/>
                </a:solidFill>
                <a:effectLst/>
                <a:uLnTx/>
                <a:uFillTx/>
                <a:latin typeface="OblikW01-Light" panose="02000503000000020004" pitchFamily="50" charset="0"/>
                <a:cs typeface="Arial"/>
                <a:sym typeface="Arial"/>
              </a:rPr>
              <a:t> Family et Président du Département d’Ophtalmologie de l’UNC Chapel Hill </a:t>
            </a:r>
            <a:r>
              <a:rPr kumimoji="0" lang="fr-FR" sz="1400" b="1" i="0" u="none" strike="noStrike" kern="0" cap="none" spc="0" normalizeH="0" baseline="0" noProof="0" err="1">
                <a:ln>
                  <a:noFill/>
                </a:ln>
                <a:solidFill>
                  <a:srgbClr val="595959"/>
                </a:solidFill>
                <a:effectLst/>
                <a:uLnTx/>
                <a:uFillTx/>
                <a:latin typeface="OblikW01-Light" panose="02000503000000020004" pitchFamily="50" charset="0"/>
                <a:cs typeface="Arial"/>
                <a:sym typeface="Arial"/>
              </a:rPr>
              <a:t>School</a:t>
            </a:r>
            <a:r>
              <a:rPr kumimoji="0" lang="fr-FR" sz="1400" b="1" i="0" u="none" strike="noStrike" kern="0" cap="none" spc="0" normalizeH="0" baseline="0" noProof="0">
                <a:ln>
                  <a:noFill/>
                </a:ln>
                <a:solidFill>
                  <a:srgbClr val="595959"/>
                </a:solidFill>
                <a:effectLst/>
                <a:uLnTx/>
                <a:uFillTx/>
                <a:latin typeface="OblikW01-Light" panose="02000503000000020004" pitchFamily="50" charset="0"/>
                <a:cs typeface="Arial"/>
                <a:sym typeface="Arial"/>
              </a:rPr>
              <a:t> of </a:t>
            </a:r>
            <a:r>
              <a:rPr kumimoji="0" lang="fr-FR" sz="1400" b="1" i="0" u="none" strike="noStrike" kern="0" cap="none" spc="0" normalizeH="0" baseline="0" noProof="0" err="1">
                <a:ln>
                  <a:noFill/>
                </a:ln>
                <a:solidFill>
                  <a:srgbClr val="595959"/>
                </a:solidFill>
                <a:effectLst/>
                <a:uLnTx/>
                <a:uFillTx/>
                <a:latin typeface="OblikW01-Light" panose="02000503000000020004" pitchFamily="50" charset="0"/>
                <a:cs typeface="Arial"/>
                <a:sym typeface="Arial"/>
              </a:rPr>
              <a:t>Medecine</a:t>
            </a:r>
            <a:r>
              <a:rPr kumimoji="0" lang="fr-FR" sz="1400" b="1" i="0" u="none" strike="noStrike" kern="0" cap="none" spc="0" normalizeH="0" baseline="0" noProof="0">
                <a:ln>
                  <a:noFill/>
                </a:ln>
                <a:solidFill>
                  <a:srgbClr val="595959"/>
                </a:solidFill>
                <a:effectLst/>
                <a:uLnTx/>
                <a:uFillTx/>
                <a:latin typeface="OblikW01-Light" panose="02000503000000020004" pitchFamily="50" charset="0"/>
                <a:cs typeface="Arial"/>
                <a:sym typeface="Arial"/>
              </a:rPr>
              <a:t> (Caroline du Nord)</a:t>
            </a:r>
            <a:endParaRPr kumimoji="0" sz="1400" b="1" i="0" u="none" strike="noStrike" kern="0" cap="none" spc="0" normalizeH="0" baseline="0" noProof="0">
              <a:ln>
                <a:noFill/>
              </a:ln>
              <a:solidFill>
                <a:srgbClr val="000000"/>
              </a:solidFill>
              <a:effectLst/>
              <a:uLnTx/>
              <a:uFillTx/>
              <a:latin typeface="OblikW01-Light" panose="02000503000000020004" pitchFamily="50" charset="0"/>
              <a:cs typeface="Arial"/>
              <a:sym typeface="Arial"/>
            </a:endParaRPr>
          </a:p>
        </p:txBody>
      </p:sp>
      <p:sp>
        <p:nvSpPr>
          <p:cNvPr id="505" name="Google Shape;505;p18"/>
          <p:cNvSpPr txBox="1"/>
          <p:nvPr/>
        </p:nvSpPr>
        <p:spPr>
          <a:xfrm>
            <a:off x="6044470" y="1429241"/>
            <a:ext cx="5510895" cy="1126422"/>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20000"/>
              </a:lnSpc>
              <a:spcBef>
                <a:spcPts val="0"/>
              </a:spcBef>
              <a:spcAft>
                <a:spcPts val="0"/>
              </a:spcAft>
              <a:buClr>
                <a:srgbClr val="000000"/>
              </a:buClr>
              <a:buSzTx/>
              <a:buFont typeface="Arial"/>
              <a:buNone/>
              <a:tabLst/>
              <a:defRPr/>
            </a:pPr>
            <a:r>
              <a:rPr kumimoji="0" lang="en-US" sz="1400" b="1" i="0" u="none" strike="noStrike" kern="0" cap="none" spc="0" normalizeH="0" baseline="0" noProof="0">
                <a:ln>
                  <a:noFill/>
                </a:ln>
                <a:solidFill>
                  <a:srgbClr val="00539B"/>
                </a:solidFill>
                <a:effectLst/>
                <a:uLnTx/>
                <a:uFillTx/>
                <a:latin typeface="OblikW01-Bold" panose="02000503000000020004" pitchFamily="50" charset="0"/>
                <a:cs typeface="Arial"/>
                <a:sym typeface="Arial"/>
              </a:rPr>
              <a:t>DR. STEVEN MANSBERGER, MD MPH</a:t>
            </a:r>
            <a:endParaRPr kumimoji="0" sz="1400" b="1" i="0" u="none" strike="noStrike" kern="0" cap="none" spc="0" normalizeH="0" baseline="0" noProof="0">
              <a:ln>
                <a:noFill/>
              </a:ln>
              <a:solidFill>
                <a:srgbClr val="007DC3"/>
              </a:solidFill>
              <a:effectLst/>
              <a:uLnTx/>
              <a:uFillTx/>
              <a:latin typeface="OblikW01-Bold" panose="02000503000000020004" pitchFamily="50" charset="0"/>
              <a:cs typeface="Arial"/>
              <a:sym typeface="Arial"/>
            </a:endParaRPr>
          </a:p>
          <a:p>
            <a:pPr marL="0" marR="0" lvl="0" indent="0" algn="l" defTabSz="914400" rtl="0" eaLnBrk="1" fontAlgn="auto" latinLnBrk="0" hangingPunct="1">
              <a:lnSpc>
                <a:spcPct val="120000"/>
              </a:lnSpc>
              <a:spcBef>
                <a:spcPts val="0"/>
              </a:spcBef>
              <a:spcAft>
                <a:spcPts val="0"/>
              </a:spcAft>
              <a:buClr>
                <a:srgbClr val="000000"/>
              </a:buClr>
              <a:buSzTx/>
              <a:buFont typeface="Arial"/>
              <a:buNone/>
              <a:tabLst/>
              <a:defRPr/>
            </a:pPr>
            <a:r>
              <a:rPr kumimoji="0" lang="fr-FR" sz="1400" b="1" i="0" u="none" strike="noStrike" kern="0" cap="none" spc="0" normalizeH="0" baseline="0" noProof="0">
                <a:ln>
                  <a:noFill/>
                </a:ln>
                <a:solidFill>
                  <a:srgbClr val="595959"/>
                </a:solidFill>
                <a:effectLst/>
                <a:uLnTx/>
                <a:uFillTx/>
                <a:latin typeface="OblikW01-Light" panose="02000503000000020004" pitchFamily="50" charset="0"/>
                <a:cs typeface="Arial"/>
                <a:sym typeface="Arial"/>
              </a:rPr>
              <a:t>Vice-président, Senior </a:t>
            </a:r>
            <a:r>
              <a:rPr kumimoji="0" lang="fr-FR" sz="1400" b="1" i="0" u="none" strike="noStrike" kern="0" cap="none" spc="0" normalizeH="0" baseline="0" noProof="0" err="1">
                <a:ln>
                  <a:noFill/>
                </a:ln>
                <a:solidFill>
                  <a:srgbClr val="595959"/>
                </a:solidFill>
                <a:effectLst/>
                <a:uLnTx/>
                <a:uFillTx/>
                <a:latin typeface="OblikW01-Light" panose="02000503000000020004" pitchFamily="50" charset="0"/>
                <a:cs typeface="Arial"/>
                <a:sym typeface="Arial"/>
              </a:rPr>
              <a:t>Scientist</a:t>
            </a:r>
            <a:r>
              <a:rPr kumimoji="0" lang="fr-FR" sz="1400" b="1" i="0" u="none" strike="noStrike" kern="0" cap="none" spc="0" normalizeH="0" baseline="0" noProof="0">
                <a:ln>
                  <a:noFill/>
                </a:ln>
                <a:solidFill>
                  <a:srgbClr val="595959"/>
                </a:solidFill>
                <a:effectLst/>
                <a:uLnTx/>
                <a:uFillTx/>
                <a:latin typeface="OblikW01-Light" panose="02000503000000020004" pitchFamily="50" charset="0"/>
                <a:cs typeface="Arial"/>
                <a:sym typeface="Arial"/>
              </a:rPr>
              <a:t> et Directeur des activités sur le glaucome et des études cliniques ophtalmologiques au Devers Eye Institute, Portland,</a:t>
            </a:r>
            <a:r>
              <a:rPr kumimoji="0" lang="en-US" sz="1400" b="1" i="0" u="none" strike="noStrike" kern="0" cap="none" spc="0" normalizeH="0" baseline="0" noProof="0">
                <a:ln>
                  <a:noFill/>
                </a:ln>
                <a:solidFill>
                  <a:srgbClr val="595959"/>
                </a:solidFill>
                <a:effectLst/>
                <a:uLnTx/>
                <a:uFillTx/>
                <a:latin typeface="OblikW01-Light" panose="02000503000000020004" pitchFamily="50" charset="0"/>
                <a:cs typeface="Arial"/>
                <a:sym typeface="Arial"/>
              </a:rPr>
              <a:t> Oregon</a:t>
            </a:r>
            <a:endParaRPr kumimoji="0" sz="1400" b="1" i="0" u="none" strike="noStrike" kern="0" cap="none" spc="0" normalizeH="0" baseline="0" noProof="0">
              <a:ln>
                <a:noFill/>
              </a:ln>
              <a:solidFill>
                <a:srgbClr val="000000"/>
              </a:solidFill>
              <a:effectLst/>
              <a:uLnTx/>
              <a:uFillTx/>
              <a:latin typeface="OblikW01-Light" panose="02000503000000020004" pitchFamily="50" charset="0"/>
              <a:cs typeface="Arial"/>
              <a:sym typeface="Arial"/>
            </a:endParaRPr>
          </a:p>
        </p:txBody>
      </p:sp>
      <p:sp>
        <p:nvSpPr>
          <p:cNvPr id="506" name="Google Shape;506;p18"/>
          <p:cNvSpPr txBox="1"/>
          <p:nvPr/>
        </p:nvSpPr>
        <p:spPr>
          <a:xfrm>
            <a:off x="6044471" y="3135134"/>
            <a:ext cx="5233029" cy="867890"/>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20000"/>
              </a:lnSpc>
              <a:spcBef>
                <a:spcPts val="0"/>
              </a:spcBef>
              <a:spcAft>
                <a:spcPts val="0"/>
              </a:spcAft>
              <a:buClr>
                <a:srgbClr val="000000"/>
              </a:buClr>
              <a:buSzTx/>
              <a:buFont typeface="Arial"/>
              <a:buNone/>
              <a:tabLst/>
              <a:defRPr/>
            </a:pPr>
            <a:r>
              <a:rPr kumimoji="0" lang="en-US" sz="1400" b="1" i="0" u="none" strike="noStrike" kern="0" cap="none" spc="0" normalizeH="0" baseline="0" noProof="0">
                <a:ln>
                  <a:noFill/>
                </a:ln>
                <a:solidFill>
                  <a:srgbClr val="00539B"/>
                </a:solidFill>
                <a:effectLst/>
                <a:uLnTx/>
                <a:uFillTx/>
                <a:latin typeface="OblikW01-Bold" panose="02000503000000020004" pitchFamily="50" charset="0"/>
                <a:cs typeface="Arial"/>
                <a:sym typeface="Arial"/>
              </a:rPr>
              <a:t>DR. TOM WALTERS, MD</a:t>
            </a:r>
            <a:endParaRPr kumimoji="0" sz="1400" b="1" i="0" u="none" strike="noStrike" kern="0" cap="none" spc="0" normalizeH="0" baseline="0" noProof="0">
              <a:ln>
                <a:noFill/>
              </a:ln>
              <a:solidFill>
                <a:srgbClr val="007DC3"/>
              </a:solidFill>
              <a:effectLst/>
              <a:uLnTx/>
              <a:uFillTx/>
              <a:latin typeface="OblikW01-Bold" panose="02000503000000020004" pitchFamily="50" charset="0"/>
              <a:cs typeface="Arial"/>
              <a:sym typeface="Arial"/>
            </a:endParaRPr>
          </a:p>
          <a:p>
            <a:pPr marL="0" marR="0" lvl="0" indent="0" algn="l" defTabSz="914400" rtl="0" eaLnBrk="1" fontAlgn="auto" latinLnBrk="0" hangingPunct="1">
              <a:lnSpc>
                <a:spcPct val="120000"/>
              </a:lnSpc>
              <a:spcBef>
                <a:spcPts val="0"/>
              </a:spcBef>
              <a:spcAft>
                <a:spcPts val="0"/>
              </a:spcAft>
              <a:buClr>
                <a:srgbClr val="000000"/>
              </a:buClr>
              <a:buSzTx/>
              <a:buFont typeface="Arial"/>
              <a:buNone/>
              <a:tabLst/>
              <a:defRPr/>
            </a:pPr>
            <a:r>
              <a:rPr kumimoji="0" lang="en-US" sz="1400" b="1" i="0" u="none" strike="noStrike" kern="0" cap="none" spc="0" normalizeH="0" baseline="0" noProof="0" err="1">
                <a:ln>
                  <a:noFill/>
                </a:ln>
                <a:solidFill>
                  <a:srgbClr val="595959"/>
                </a:solidFill>
                <a:effectLst/>
                <a:uLnTx/>
                <a:uFillTx/>
                <a:latin typeface="OblikW01-Light" panose="02000503000000020004" pitchFamily="50" charset="0"/>
                <a:cs typeface="Arial"/>
                <a:sym typeface="Arial"/>
              </a:rPr>
              <a:t>Président</a:t>
            </a:r>
            <a:r>
              <a:rPr kumimoji="0" lang="en-US" sz="1400" b="1" i="0" u="none" strike="noStrike" kern="0" cap="none" spc="0" normalizeH="0" baseline="0" noProof="0">
                <a:ln>
                  <a:noFill/>
                </a:ln>
                <a:solidFill>
                  <a:srgbClr val="595959"/>
                </a:solidFill>
                <a:effectLst/>
                <a:uLnTx/>
                <a:uFillTx/>
                <a:latin typeface="OblikW01-Light" panose="02000503000000020004" pitchFamily="50" charset="0"/>
                <a:cs typeface="Arial"/>
                <a:sym typeface="Arial"/>
              </a:rPr>
              <a:t> de Texan Eye P.A. et </a:t>
            </a:r>
            <a:r>
              <a:rPr lang="en-US" b="1">
                <a:solidFill>
                  <a:srgbClr val="595959"/>
                </a:solidFill>
                <a:latin typeface="OblikW01-Light" panose="02000503000000020004" pitchFamily="50" charset="0"/>
              </a:rPr>
              <a:t>D</a:t>
            </a:r>
            <a:r>
              <a:rPr kumimoji="0" lang="en-US" sz="1400" b="1" i="0" u="none" strike="noStrike" kern="0" cap="none" spc="0" normalizeH="0" baseline="0" noProof="0" err="1">
                <a:ln>
                  <a:noFill/>
                </a:ln>
                <a:solidFill>
                  <a:srgbClr val="595959"/>
                </a:solidFill>
                <a:effectLst/>
                <a:uLnTx/>
                <a:uFillTx/>
                <a:latin typeface="OblikW01-Light" panose="02000503000000020004" pitchFamily="50" charset="0"/>
                <a:cs typeface="Arial"/>
                <a:sym typeface="Arial"/>
              </a:rPr>
              <a:t>irecteur</a:t>
            </a:r>
            <a:r>
              <a:rPr kumimoji="0" lang="en-US" sz="1400" b="1" i="0" u="none" strike="noStrike" kern="0" cap="none" spc="0" normalizeH="0" baseline="0" noProof="0">
                <a:ln>
                  <a:noFill/>
                </a:ln>
                <a:solidFill>
                  <a:srgbClr val="595959"/>
                </a:solidFill>
                <a:effectLst/>
                <a:uLnTx/>
                <a:uFillTx/>
                <a:latin typeface="OblikW01-Light" panose="02000503000000020004" pitchFamily="50" charset="0"/>
                <a:cs typeface="Arial"/>
                <a:sym typeface="Arial"/>
              </a:rPr>
              <a:t> </a:t>
            </a:r>
            <a:r>
              <a:rPr kumimoji="0" lang="en-US" sz="1400" b="1" i="0" u="none" strike="noStrike" kern="0" cap="none" spc="0" normalizeH="0" baseline="0" noProof="0" err="1">
                <a:ln>
                  <a:noFill/>
                </a:ln>
                <a:solidFill>
                  <a:srgbClr val="595959"/>
                </a:solidFill>
                <a:effectLst/>
                <a:uLnTx/>
                <a:uFillTx/>
                <a:latin typeface="OblikW01-Light" panose="02000503000000020004" pitchFamily="50" charset="0"/>
                <a:cs typeface="Arial"/>
                <a:sym typeface="Arial"/>
              </a:rPr>
              <a:t>médical</a:t>
            </a:r>
            <a:r>
              <a:rPr kumimoji="0" lang="en-US" sz="1400" b="1" i="0" u="none" strike="noStrike" kern="0" cap="none" spc="0" normalizeH="0" baseline="0" noProof="0">
                <a:ln>
                  <a:noFill/>
                </a:ln>
                <a:solidFill>
                  <a:srgbClr val="595959"/>
                </a:solidFill>
                <a:effectLst/>
                <a:uLnTx/>
                <a:uFillTx/>
                <a:latin typeface="OblikW01-Light" panose="02000503000000020004" pitchFamily="50" charset="0"/>
                <a:cs typeface="Arial"/>
                <a:sym typeface="Arial"/>
              </a:rPr>
              <a:t> </a:t>
            </a:r>
            <a:r>
              <a:rPr kumimoji="0" lang="en-US" sz="1400" b="1" i="0" u="none" strike="noStrike" kern="0" cap="none" spc="0" normalizeH="0" baseline="0" noProof="0" err="1">
                <a:ln>
                  <a:noFill/>
                </a:ln>
                <a:solidFill>
                  <a:srgbClr val="595959"/>
                </a:solidFill>
                <a:effectLst/>
                <a:uLnTx/>
                <a:uFillTx/>
                <a:latin typeface="OblikW01-Light" panose="02000503000000020004" pitchFamily="50" charset="0"/>
                <a:cs typeface="Arial"/>
                <a:sym typeface="Arial"/>
              </a:rPr>
              <a:t>d'Eye</a:t>
            </a:r>
            <a:r>
              <a:rPr kumimoji="0" lang="en-US" sz="1400" b="1" i="0" u="none" strike="noStrike" kern="0" cap="none" spc="0" normalizeH="0" baseline="0" noProof="0">
                <a:ln>
                  <a:noFill/>
                </a:ln>
                <a:solidFill>
                  <a:srgbClr val="595959"/>
                </a:solidFill>
                <a:effectLst/>
                <a:uLnTx/>
                <a:uFillTx/>
                <a:latin typeface="OblikW01-Light" panose="02000503000000020004" pitchFamily="50" charset="0"/>
                <a:cs typeface="Arial"/>
                <a:sym typeface="Arial"/>
              </a:rPr>
              <a:t> LASIK Austin, Advanced Ophthalmic P.A., Keystone Clinical</a:t>
            </a:r>
            <a:endParaRPr kumimoji="0" sz="1400" b="1" i="0" u="none" strike="noStrike" kern="0" cap="none" spc="0" normalizeH="0" baseline="0" noProof="0">
              <a:ln>
                <a:noFill/>
              </a:ln>
              <a:solidFill>
                <a:srgbClr val="000000"/>
              </a:solidFill>
              <a:effectLst/>
              <a:uLnTx/>
              <a:uFillTx/>
              <a:latin typeface="OblikW01-Light" panose="02000503000000020004" pitchFamily="50" charset="0"/>
              <a:cs typeface="Arial"/>
              <a:sym typeface="Arial"/>
            </a:endParaRPr>
          </a:p>
        </p:txBody>
      </p:sp>
      <p:sp>
        <p:nvSpPr>
          <p:cNvPr id="507" name="Google Shape;507;p18"/>
          <p:cNvSpPr txBox="1"/>
          <p:nvPr/>
        </p:nvSpPr>
        <p:spPr>
          <a:xfrm>
            <a:off x="6044471" y="4891025"/>
            <a:ext cx="5648930" cy="1384954"/>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20000"/>
              </a:lnSpc>
              <a:spcBef>
                <a:spcPts val="0"/>
              </a:spcBef>
              <a:spcAft>
                <a:spcPts val="0"/>
              </a:spcAft>
              <a:buClr>
                <a:srgbClr val="000000"/>
              </a:buClr>
              <a:buSzTx/>
              <a:buFont typeface="Arial"/>
              <a:buNone/>
              <a:tabLst/>
              <a:defRPr/>
            </a:pPr>
            <a:r>
              <a:rPr kumimoji="0" lang="en-US" sz="1400" b="1" i="0" u="none" strike="noStrike" kern="0" cap="none" spc="0" normalizeH="0" baseline="0" noProof="0">
                <a:ln>
                  <a:noFill/>
                </a:ln>
                <a:solidFill>
                  <a:srgbClr val="00539B"/>
                </a:solidFill>
                <a:effectLst/>
                <a:uLnTx/>
                <a:uFillTx/>
                <a:latin typeface="OblikW01-Bold" panose="02000503000000020004" pitchFamily="50" charset="0"/>
                <a:cs typeface="Arial"/>
                <a:sym typeface="Arial"/>
              </a:rPr>
              <a:t>DR. ROBERT N. WEINREB, MD</a:t>
            </a:r>
            <a:endParaRPr kumimoji="0" sz="1400" b="1" i="0" u="none" strike="noStrike" kern="0" cap="none" spc="0" normalizeH="0" baseline="0" noProof="0">
              <a:ln>
                <a:noFill/>
              </a:ln>
              <a:solidFill>
                <a:srgbClr val="007DC3"/>
              </a:solidFill>
              <a:effectLst/>
              <a:uLnTx/>
              <a:uFillTx/>
              <a:latin typeface="OblikW01-Bold" panose="02000503000000020004" pitchFamily="50" charset="0"/>
              <a:cs typeface="Arial"/>
              <a:sym typeface="Arial"/>
            </a:endParaRPr>
          </a:p>
          <a:p>
            <a:pPr marL="0" marR="0" lvl="0" indent="0" algn="l" defTabSz="914400" rtl="0" eaLnBrk="1" fontAlgn="auto" latinLnBrk="0" hangingPunct="1">
              <a:lnSpc>
                <a:spcPct val="120000"/>
              </a:lnSpc>
              <a:spcBef>
                <a:spcPts val="0"/>
              </a:spcBef>
              <a:spcAft>
                <a:spcPts val="0"/>
              </a:spcAft>
              <a:buClr>
                <a:srgbClr val="000000"/>
              </a:buClr>
              <a:buSzTx/>
              <a:buFont typeface="Arial"/>
              <a:buNone/>
              <a:tabLst/>
              <a:defRPr/>
            </a:pPr>
            <a:r>
              <a:rPr kumimoji="0" lang="en-US" sz="1400" b="1" i="0" u="none" strike="noStrike" kern="0" cap="none" spc="0" normalizeH="0" baseline="0" noProof="0" err="1">
                <a:ln>
                  <a:noFill/>
                </a:ln>
                <a:solidFill>
                  <a:srgbClr val="595959"/>
                </a:solidFill>
                <a:effectLst/>
                <a:uLnTx/>
                <a:uFillTx/>
                <a:latin typeface="OblikW01-Light" panose="02000503000000020004" pitchFamily="50" charset="0"/>
                <a:cs typeface="Arial"/>
                <a:sym typeface="Arial"/>
              </a:rPr>
              <a:t>Professeur</a:t>
            </a:r>
            <a:r>
              <a:rPr kumimoji="0" lang="en-US" sz="1400" b="1" i="0" u="none" strike="noStrike" kern="0" cap="none" spc="0" normalizeH="0" baseline="0" noProof="0">
                <a:ln>
                  <a:noFill/>
                </a:ln>
                <a:solidFill>
                  <a:srgbClr val="595959"/>
                </a:solidFill>
                <a:effectLst/>
                <a:uLnTx/>
                <a:uFillTx/>
                <a:latin typeface="OblikW01-Light" panose="02000503000000020004" pitchFamily="50" charset="0"/>
                <a:cs typeface="Arial"/>
                <a:sym typeface="Arial"/>
              </a:rPr>
              <a:t> </a:t>
            </a:r>
            <a:r>
              <a:rPr kumimoji="0" lang="en-US" sz="1400" b="1" i="0" u="none" strike="noStrike" kern="0" cap="none" spc="0" normalizeH="0" baseline="0" noProof="0" err="1">
                <a:ln>
                  <a:noFill/>
                </a:ln>
                <a:solidFill>
                  <a:srgbClr val="595959"/>
                </a:solidFill>
                <a:effectLst/>
                <a:uLnTx/>
                <a:uFillTx/>
                <a:latin typeface="OblikW01-Light" panose="02000503000000020004" pitchFamily="50" charset="0"/>
                <a:cs typeface="Arial"/>
                <a:sym typeface="Arial"/>
              </a:rPr>
              <a:t>Emérite</a:t>
            </a:r>
            <a:r>
              <a:rPr kumimoji="0" lang="en-US" sz="1400" b="1" i="0" u="none" strike="noStrike" kern="0" cap="none" spc="0" normalizeH="0" baseline="0" noProof="0">
                <a:ln>
                  <a:noFill/>
                </a:ln>
                <a:solidFill>
                  <a:srgbClr val="595959"/>
                </a:solidFill>
                <a:effectLst/>
                <a:uLnTx/>
                <a:uFillTx/>
                <a:latin typeface="OblikW01-Light" panose="02000503000000020004" pitchFamily="50" charset="0"/>
                <a:cs typeface="Arial"/>
                <a:sym typeface="Arial"/>
              </a:rPr>
              <a:t> </a:t>
            </a:r>
            <a:r>
              <a:rPr kumimoji="0" lang="en-US" sz="1400" b="1" i="0" u="none" strike="noStrike" kern="0" cap="none" spc="0" normalizeH="0" baseline="0" noProof="0" err="1">
                <a:ln>
                  <a:noFill/>
                </a:ln>
                <a:solidFill>
                  <a:srgbClr val="595959"/>
                </a:solidFill>
                <a:effectLst/>
                <a:uLnTx/>
                <a:uFillTx/>
                <a:latin typeface="OblikW01-Light" panose="02000503000000020004" pitchFamily="50" charset="0"/>
                <a:cs typeface="Arial"/>
                <a:sym typeface="Arial"/>
              </a:rPr>
              <a:t>d’Ophtalmologie</a:t>
            </a:r>
            <a:r>
              <a:rPr kumimoji="0" lang="en-US" sz="1400" b="1" i="0" u="none" strike="noStrike" kern="0" cap="none" spc="0" normalizeH="0" baseline="0" noProof="0">
                <a:ln>
                  <a:noFill/>
                </a:ln>
                <a:solidFill>
                  <a:srgbClr val="595959"/>
                </a:solidFill>
                <a:effectLst/>
                <a:uLnTx/>
                <a:uFillTx/>
                <a:latin typeface="OblikW01-Light" panose="02000503000000020004" pitchFamily="50" charset="0"/>
                <a:cs typeface="Arial"/>
                <a:sym typeface="Arial"/>
              </a:rPr>
              <a:t> à </a:t>
            </a:r>
            <a:r>
              <a:rPr kumimoji="0" lang="en-US" sz="1400" b="1" i="0" u="none" strike="noStrike" kern="0" cap="none" spc="0" normalizeH="0" baseline="0" noProof="0" err="1">
                <a:ln>
                  <a:noFill/>
                </a:ln>
                <a:solidFill>
                  <a:srgbClr val="595959"/>
                </a:solidFill>
                <a:effectLst/>
                <a:uLnTx/>
                <a:uFillTx/>
                <a:latin typeface="OblikW01-Light" panose="02000503000000020004" pitchFamily="50" charset="0"/>
                <a:cs typeface="Arial"/>
                <a:sym typeface="Arial"/>
              </a:rPr>
              <a:t>l’Université</a:t>
            </a:r>
            <a:r>
              <a:rPr kumimoji="0" lang="en-US" sz="1400" b="1" i="0" u="none" strike="noStrike" kern="0" cap="none" spc="0" normalizeH="0" baseline="0" noProof="0">
                <a:ln>
                  <a:noFill/>
                </a:ln>
                <a:solidFill>
                  <a:srgbClr val="595959"/>
                </a:solidFill>
                <a:effectLst/>
                <a:uLnTx/>
                <a:uFillTx/>
                <a:latin typeface="OblikW01-Light" panose="02000503000000020004" pitchFamily="50" charset="0"/>
                <a:cs typeface="Arial"/>
                <a:sym typeface="Arial"/>
              </a:rPr>
              <a:t> de </a:t>
            </a:r>
            <a:r>
              <a:rPr kumimoji="0" lang="en-US" sz="1400" b="1" i="0" u="none" strike="noStrike" kern="0" cap="none" spc="0" normalizeH="0" baseline="0" noProof="0" err="1">
                <a:ln>
                  <a:noFill/>
                </a:ln>
                <a:solidFill>
                  <a:srgbClr val="595959"/>
                </a:solidFill>
                <a:effectLst/>
                <a:uLnTx/>
                <a:uFillTx/>
                <a:latin typeface="OblikW01-Light" panose="02000503000000020004" pitchFamily="50" charset="0"/>
                <a:cs typeface="Arial"/>
                <a:sym typeface="Arial"/>
              </a:rPr>
              <a:t>Californie</a:t>
            </a:r>
            <a:r>
              <a:rPr kumimoji="0" lang="en-US" sz="1400" b="1" i="0" u="none" strike="noStrike" kern="0" cap="none" spc="0" normalizeH="0" baseline="0" noProof="0">
                <a:ln>
                  <a:noFill/>
                </a:ln>
                <a:solidFill>
                  <a:srgbClr val="595959"/>
                </a:solidFill>
                <a:effectLst/>
                <a:uLnTx/>
                <a:uFillTx/>
                <a:latin typeface="OblikW01-Light" panose="02000503000000020004" pitchFamily="50" charset="0"/>
                <a:cs typeface="Arial"/>
                <a:sym typeface="Arial"/>
              </a:rPr>
              <a:t> San Diego, Directeur du </a:t>
            </a:r>
            <a:r>
              <a:rPr kumimoji="0" lang="en-US" sz="1400" b="1" i="0" u="none" strike="noStrike" kern="0" cap="none" spc="0" normalizeH="0" baseline="0" noProof="0" err="1">
                <a:ln>
                  <a:noFill/>
                </a:ln>
                <a:solidFill>
                  <a:srgbClr val="595959"/>
                </a:solidFill>
                <a:effectLst/>
                <a:uLnTx/>
                <a:uFillTx/>
                <a:latin typeface="OblikW01-Light" panose="02000503000000020004" pitchFamily="50" charset="0"/>
                <a:cs typeface="Arial"/>
                <a:sym typeface="Arial"/>
              </a:rPr>
              <a:t>Shiley</a:t>
            </a:r>
            <a:r>
              <a:rPr kumimoji="0" lang="en-US" sz="1400" b="1" i="0" u="none" strike="noStrike" kern="0" cap="none" spc="0" normalizeH="0" baseline="0" noProof="0">
                <a:ln>
                  <a:noFill/>
                </a:ln>
                <a:solidFill>
                  <a:srgbClr val="595959"/>
                </a:solidFill>
                <a:effectLst/>
                <a:uLnTx/>
                <a:uFillTx/>
                <a:latin typeface="OblikW01-Light" panose="02000503000000020004" pitchFamily="50" charset="0"/>
                <a:cs typeface="Arial"/>
                <a:sym typeface="Arial"/>
              </a:rPr>
              <a:t> Eye Institute et du Hamilton Glaucoma Center, </a:t>
            </a:r>
            <a:r>
              <a:rPr kumimoji="0" lang="en-US" sz="1400" b="1" i="0" u="none" strike="noStrike" kern="0" cap="none" spc="0" normalizeH="0" baseline="0" noProof="0" err="1">
                <a:ln>
                  <a:noFill/>
                </a:ln>
                <a:solidFill>
                  <a:srgbClr val="595959"/>
                </a:solidFill>
                <a:effectLst/>
                <a:uLnTx/>
                <a:uFillTx/>
                <a:latin typeface="OblikW01-Light" panose="02000503000000020004" pitchFamily="50" charset="0"/>
                <a:cs typeface="Arial"/>
                <a:sym typeface="Arial"/>
              </a:rPr>
              <a:t>détenteur</a:t>
            </a:r>
            <a:r>
              <a:rPr kumimoji="0" lang="en-US" sz="1400" b="1" i="0" u="none" strike="noStrike" kern="0" cap="none" spc="0" normalizeH="0" baseline="0" noProof="0">
                <a:ln>
                  <a:noFill/>
                </a:ln>
                <a:solidFill>
                  <a:srgbClr val="595959"/>
                </a:solidFill>
                <a:effectLst/>
                <a:uLnTx/>
                <a:uFillTx/>
                <a:latin typeface="OblikW01-Light" panose="02000503000000020004" pitchFamily="50" charset="0"/>
                <a:cs typeface="Arial"/>
                <a:sym typeface="Arial"/>
              </a:rPr>
              <a:t> du Morris </a:t>
            </a:r>
            <a:r>
              <a:rPr kumimoji="0" lang="en-US" sz="1400" b="1" i="0" u="none" strike="noStrike" kern="0" cap="none" spc="0" normalizeH="0" baseline="0" noProof="0" err="1">
                <a:ln>
                  <a:noFill/>
                </a:ln>
                <a:solidFill>
                  <a:srgbClr val="595959"/>
                </a:solidFill>
                <a:effectLst/>
                <a:uLnTx/>
                <a:uFillTx/>
                <a:latin typeface="OblikW01-Light" panose="02000503000000020004" pitchFamily="50" charset="0"/>
                <a:cs typeface="Arial"/>
                <a:sym typeface="Arial"/>
              </a:rPr>
              <a:t>Gleich</a:t>
            </a:r>
            <a:r>
              <a:rPr kumimoji="0" lang="en-US" sz="1400" b="1" i="0" u="none" strike="noStrike" kern="0" cap="none" spc="0" normalizeH="0" baseline="0" noProof="0">
                <a:ln>
                  <a:noFill/>
                </a:ln>
                <a:solidFill>
                  <a:srgbClr val="595959"/>
                </a:solidFill>
                <a:effectLst/>
                <a:uLnTx/>
                <a:uFillTx/>
                <a:latin typeface="OblikW01-Light" panose="02000503000000020004" pitchFamily="50" charset="0"/>
                <a:cs typeface="Arial"/>
                <a:sym typeface="Arial"/>
              </a:rPr>
              <a:t>, MD Chair </a:t>
            </a:r>
            <a:r>
              <a:rPr kumimoji="0" lang="en-US" sz="1400" b="1" i="0" u="none" strike="noStrike" kern="0" cap="none" spc="0" normalizeH="0" baseline="0" noProof="0" err="1">
                <a:ln>
                  <a:noFill/>
                </a:ln>
                <a:solidFill>
                  <a:srgbClr val="595959"/>
                </a:solidFill>
                <a:effectLst/>
                <a:uLnTx/>
                <a:uFillTx/>
                <a:latin typeface="OblikW01-Light" panose="02000503000000020004" pitchFamily="50" charset="0"/>
                <a:cs typeface="Arial"/>
                <a:sym typeface="Arial"/>
              </a:rPr>
              <a:t>en</a:t>
            </a:r>
            <a:r>
              <a:rPr kumimoji="0" lang="en-US" sz="1400" b="1" i="0" u="none" strike="noStrike" kern="0" cap="none" spc="0" normalizeH="0" baseline="0" noProof="0">
                <a:ln>
                  <a:noFill/>
                </a:ln>
                <a:solidFill>
                  <a:srgbClr val="595959"/>
                </a:solidFill>
                <a:effectLst/>
                <a:uLnTx/>
                <a:uFillTx/>
                <a:latin typeface="OblikW01-Light" panose="02000503000000020004" pitchFamily="50" charset="0"/>
                <a:cs typeface="Arial"/>
                <a:sym typeface="Arial"/>
              </a:rPr>
              <a:t> </a:t>
            </a:r>
            <a:r>
              <a:rPr kumimoji="0" lang="en-US" sz="1400" b="1" i="0" u="none" strike="noStrike" kern="0" cap="none" spc="0" normalizeH="0" baseline="0" noProof="0" err="1">
                <a:ln>
                  <a:noFill/>
                </a:ln>
                <a:solidFill>
                  <a:srgbClr val="595959"/>
                </a:solidFill>
                <a:effectLst/>
                <a:uLnTx/>
                <a:uFillTx/>
                <a:latin typeface="OblikW01-Light" panose="02000503000000020004" pitchFamily="50" charset="0"/>
                <a:cs typeface="Arial"/>
                <a:sym typeface="Arial"/>
              </a:rPr>
              <a:t>glaucome</a:t>
            </a:r>
            <a:r>
              <a:rPr kumimoji="0" lang="en-US" sz="1400" b="1" i="0" u="none" strike="noStrike" kern="0" cap="none" spc="0" normalizeH="0" baseline="0" noProof="0">
                <a:ln>
                  <a:noFill/>
                </a:ln>
                <a:solidFill>
                  <a:srgbClr val="595959"/>
                </a:solidFill>
                <a:effectLst/>
                <a:uLnTx/>
                <a:uFillTx/>
                <a:latin typeface="OblikW01-Light" panose="02000503000000020004" pitchFamily="50" charset="0"/>
                <a:cs typeface="Arial"/>
                <a:sym typeface="Arial"/>
              </a:rPr>
              <a:t>, et </a:t>
            </a:r>
            <a:r>
              <a:rPr kumimoji="0" lang="en-US" sz="1400" b="1" i="0" u="none" strike="noStrike" kern="0" cap="none" spc="0" normalizeH="0" baseline="0" noProof="0" err="1">
                <a:ln>
                  <a:noFill/>
                </a:ln>
                <a:solidFill>
                  <a:srgbClr val="595959"/>
                </a:solidFill>
                <a:effectLst/>
                <a:uLnTx/>
                <a:uFillTx/>
                <a:latin typeface="OblikW01-Light" panose="02000503000000020004" pitchFamily="50" charset="0"/>
                <a:cs typeface="Arial"/>
                <a:sym typeface="Arial"/>
              </a:rPr>
              <a:t>Professeur</a:t>
            </a:r>
            <a:r>
              <a:rPr kumimoji="0" lang="en-US" sz="1400" b="1" i="0" u="none" strike="noStrike" kern="0" cap="none" spc="0" normalizeH="0" baseline="0" noProof="0">
                <a:ln>
                  <a:noFill/>
                </a:ln>
                <a:solidFill>
                  <a:srgbClr val="595959"/>
                </a:solidFill>
                <a:effectLst/>
                <a:uLnTx/>
                <a:uFillTx/>
                <a:latin typeface="OblikW01-Light" panose="02000503000000020004" pitchFamily="50" charset="0"/>
                <a:cs typeface="Arial"/>
                <a:sym typeface="Arial"/>
              </a:rPr>
              <a:t> </a:t>
            </a:r>
            <a:r>
              <a:rPr kumimoji="0" lang="en-US" sz="1400" b="1" i="0" u="none" strike="noStrike" kern="0" cap="none" spc="0" normalizeH="0" baseline="0" noProof="0" err="1">
                <a:ln>
                  <a:noFill/>
                </a:ln>
                <a:solidFill>
                  <a:srgbClr val="595959"/>
                </a:solidFill>
                <a:effectLst/>
                <a:uLnTx/>
                <a:uFillTx/>
                <a:latin typeface="OblikW01-Light" panose="02000503000000020004" pitchFamily="50" charset="0"/>
                <a:cs typeface="Arial"/>
                <a:sym typeface="Arial"/>
              </a:rPr>
              <a:t>Emérite</a:t>
            </a:r>
            <a:r>
              <a:rPr kumimoji="0" lang="en-US" sz="1400" b="1" i="0" u="none" strike="noStrike" kern="0" cap="none" spc="0" normalizeH="0" baseline="0" noProof="0">
                <a:ln>
                  <a:noFill/>
                </a:ln>
                <a:solidFill>
                  <a:srgbClr val="595959"/>
                </a:solidFill>
                <a:effectLst/>
                <a:uLnTx/>
                <a:uFillTx/>
                <a:latin typeface="OblikW01-Light" panose="02000503000000020004" pitchFamily="50" charset="0"/>
                <a:cs typeface="Arial"/>
                <a:sym typeface="Arial"/>
              </a:rPr>
              <a:t> de Bio-</a:t>
            </a:r>
            <a:r>
              <a:rPr kumimoji="0" lang="en-US" sz="1400" b="1" i="0" u="none" strike="noStrike" kern="0" cap="none" spc="0" normalizeH="0" baseline="0" noProof="0" err="1">
                <a:ln>
                  <a:noFill/>
                </a:ln>
                <a:solidFill>
                  <a:srgbClr val="595959"/>
                </a:solidFill>
                <a:effectLst/>
                <a:uLnTx/>
                <a:uFillTx/>
                <a:latin typeface="OblikW01-Light" panose="02000503000000020004" pitchFamily="50" charset="0"/>
                <a:cs typeface="Arial"/>
                <a:sym typeface="Arial"/>
              </a:rPr>
              <a:t>ingénierie</a:t>
            </a:r>
            <a:endParaRPr kumimoji="0" sz="1400" b="1" i="0" u="none" strike="noStrike" kern="0" cap="none" spc="0" normalizeH="0" baseline="0" noProof="0">
              <a:ln>
                <a:noFill/>
              </a:ln>
              <a:solidFill>
                <a:srgbClr val="000000"/>
              </a:solidFill>
              <a:effectLst/>
              <a:uLnTx/>
              <a:uFillTx/>
              <a:latin typeface="OblikW01-Light" panose="02000503000000020004" pitchFamily="50" charset="0"/>
              <a:cs typeface="Arial"/>
              <a:sym typeface="Arial"/>
            </a:endParaRPr>
          </a:p>
        </p:txBody>
      </p:sp>
    </p:spTree>
    <p:extLst>
      <p:ext uri="{BB962C8B-B14F-4D97-AF65-F5344CB8AC3E}">
        <p14:creationId xmlns:p14="http://schemas.microsoft.com/office/powerpoint/2010/main" val="14328623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51"/>
        <p:cNvGrpSpPr/>
        <p:nvPr/>
      </p:nvGrpSpPr>
      <p:grpSpPr>
        <a:xfrm>
          <a:off x="0" y="0"/>
          <a:ext cx="0" cy="0"/>
          <a:chOff x="0" y="0"/>
          <a:chExt cx="0" cy="0"/>
        </a:xfrm>
      </p:grpSpPr>
      <p:sp>
        <p:nvSpPr>
          <p:cNvPr id="45" name="Rectangle 44">
            <a:extLst>
              <a:ext uri="{FF2B5EF4-FFF2-40B4-BE49-F238E27FC236}">
                <a16:creationId xmlns:a16="http://schemas.microsoft.com/office/drawing/2014/main" id="{08B3A5E9-B9FB-0847-6262-F6C43A19D83A}"/>
              </a:ext>
            </a:extLst>
          </p:cNvPr>
          <p:cNvSpPr/>
          <p:nvPr/>
        </p:nvSpPr>
        <p:spPr>
          <a:xfrm>
            <a:off x="10352414" y="6104296"/>
            <a:ext cx="1595746" cy="696785"/>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1" name="Google Shape;271;p8"/>
          <p:cNvSpPr txBox="1">
            <a:spLocks noGrp="1"/>
          </p:cNvSpPr>
          <p:nvPr>
            <p:ph type="body" idx="2"/>
          </p:nvPr>
        </p:nvSpPr>
        <p:spPr>
          <a:xfrm>
            <a:off x="638350" y="6026447"/>
            <a:ext cx="5084273" cy="696785"/>
          </a:xfrm>
          <a:prstGeom prst="rect">
            <a:avLst/>
          </a:prstGeom>
          <a:noFill/>
          <a:ln>
            <a:noFill/>
          </a:ln>
        </p:spPr>
        <p:txBody>
          <a:bodyPr spcFirstLastPara="1" wrap="square" lIns="91425" tIns="45700" rIns="91425" bIns="45700" anchor="ctr" anchorCtr="0">
            <a:noAutofit/>
          </a:bodyPr>
          <a:lstStyle/>
          <a:p>
            <a:pPr marL="228600" lvl="0" indent="-228600" algn="l" rtl="0">
              <a:lnSpc>
                <a:spcPct val="100000"/>
              </a:lnSpc>
              <a:spcBef>
                <a:spcPts val="0"/>
              </a:spcBef>
              <a:spcAft>
                <a:spcPts val="0"/>
              </a:spcAft>
              <a:buClr>
                <a:srgbClr val="7F7F7F"/>
              </a:buClr>
              <a:buSzPts val="800"/>
              <a:buFont typeface="Calibri"/>
              <a:buAutoNum type="arabicPeriod"/>
            </a:pPr>
            <a:r>
              <a:rPr lang="fr-FR" sz="900">
                <a:ea typeface="Arial"/>
                <a:sym typeface="Arial"/>
              </a:rPr>
              <a:t>Communiqué de presse de </a:t>
            </a:r>
            <a:r>
              <a:rPr lang="fr-FR" sz="900" err="1">
                <a:ea typeface="Arial"/>
                <a:sym typeface="Arial"/>
              </a:rPr>
              <a:t>Nicox</a:t>
            </a:r>
            <a:r>
              <a:rPr lang="fr-FR" sz="900">
                <a:ea typeface="Arial"/>
                <a:sym typeface="Arial"/>
              </a:rPr>
              <a:t>, 31 octobre 2022</a:t>
            </a:r>
          </a:p>
          <a:p>
            <a:pPr marL="228600" lvl="0" indent="-228600" algn="l" rtl="0">
              <a:lnSpc>
                <a:spcPct val="100000"/>
              </a:lnSpc>
              <a:spcBef>
                <a:spcPts val="0"/>
              </a:spcBef>
              <a:spcAft>
                <a:spcPts val="0"/>
              </a:spcAft>
              <a:buClr>
                <a:srgbClr val="7F7F7F"/>
              </a:buClr>
              <a:buSzPts val="800"/>
              <a:buAutoNum type="arabicPeriod"/>
            </a:pPr>
            <a:r>
              <a:rPr lang="fr-FR" sz="900" err="1">
                <a:ea typeface="Arial"/>
                <a:sym typeface="Arial"/>
              </a:rPr>
              <a:t>Mansberg</a:t>
            </a:r>
            <a:r>
              <a:rPr lang="fr-FR" sz="900">
                <a:ea typeface="Arial"/>
                <a:sym typeface="Arial"/>
              </a:rPr>
              <a:t> et al., 2023, World </a:t>
            </a:r>
            <a:r>
              <a:rPr lang="fr-FR" sz="900" err="1">
                <a:ea typeface="Arial"/>
                <a:sym typeface="Arial"/>
              </a:rPr>
              <a:t>Glaucoma</a:t>
            </a:r>
            <a:r>
              <a:rPr lang="fr-FR" sz="900">
                <a:ea typeface="Arial"/>
                <a:sym typeface="Arial"/>
              </a:rPr>
              <a:t> </a:t>
            </a:r>
            <a:r>
              <a:rPr lang="fr-FR" sz="900" err="1">
                <a:ea typeface="Arial"/>
                <a:sym typeface="Arial"/>
              </a:rPr>
              <a:t>Congress</a:t>
            </a:r>
            <a:r>
              <a:rPr lang="fr-FR" sz="900">
                <a:ea typeface="Arial"/>
                <a:sym typeface="Arial"/>
              </a:rPr>
              <a:t>, Abstract # P-339</a:t>
            </a:r>
          </a:p>
          <a:p>
            <a:pPr marL="228600" lvl="0" indent="-228600" algn="l" rtl="0">
              <a:lnSpc>
                <a:spcPct val="100000"/>
              </a:lnSpc>
              <a:spcBef>
                <a:spcPts val="0"/>
              </a:spcBef>
              <a:spcAft>
                <a:spcPts val="0"/>
              </a:spcAft>
              <a:buClr>
                <a:srgbClr val="7F7F7F"/>
              </a:buClr>
              <a:buSzPts val="800"/>
              <a:buAutoNum type="arabicPeriod"/>
            </a:pPr>
            <a:r>
              <a:rPr lang="fr-FR" sz="900" err="1">
                <a:ea typeface="Arial"/>
                <a:sym typeface="Arial"/>
              </a:rPr>
              <a:t>Fechtner</a:t>
            </a:r>
            <a:r>
              <a:rPr lang="fr-FR" sz="900">
                <a:ea typeface="Arial"/>
                <a:sym typeface="Arial"/>
              </a:rPr>
              <a:t> et al., 2023, World </a:t>
            </a:r>
            <a:r>
              <a:rPr lang="fr-FR" sz="900" err="1">
                <a:ea typeface="Arial"/>
                <a:sym typeface="Arial"/>
              </a:rPr>
              <a:t>Glaucoma</a:t>
            </a:r>
            <a:r>
              <a:rPr lang="fr-FR" sz="900">
                <a:ea typeface="Arial"/>
                <a:sym typeface="Arial"/>
              </a:rPr>
              <a:t> </a:t>
            </a:r>
            <a:r>
              <a:rPr lang="fr-FR" sz="900" err="1">
                <a:ea typeface="Arial"/>
                <a:sym typeface="Arial"/>
              </a:rPr>
              <a:t>Congress</a:t>
            </a:r>
            <a:r>
              <a:rPr lang="fr-FR" sz="900">
                <a:ea typeface="Arial"/>
                <a:sym typeface="Arial"/>
              </a:rPr>
              <a:t>, Abstract # P-288   b</a:t>
            </a:r>
          </a:p>
          <a:p>
            <a:pPr marL="228600" lvl="0" indent="-228600" algn="l" rtl="0">
              <a:lnSpc>
                <a:spcPct val="100000"/>
              </a:lnSpc>
              <a:spcBef>
                <a:spcPts val="0"/>
              </a:spcBef>
              <a:spcAft>
                <a:spcPts val="0"/>
              </a:spcAft>
              <a:buClr>
                <a:srgbClr val="7F7F7F"/>
              </a:buClr>
              <a:buSzPts val="800"/>
              <a:buFont typeface="Calibri"/>
              <a:buAutoNum type="arabicPeriod"/>
            </a:pPr>
            <a:r>
              <a:rPr lang="fr-FR" sz="900">
                <a:ea typeface="Arial"/>
                <a:sym typeface="Arial"/>
              </a:rPr>
              <a:t>IQVIA</a:t>
            </a:r>
            <a:r>
              <a:rPr lang="fr-FR" sz="900" baseline="30000">
                <a:ea typeface="Arial"/>
                <a:sym typeface="Arial"/>
              </a:rPr>
              <a:t>TM</a:t>
            </a:r>
            <a:r>
              <a:rPr lang="fr-FR" sz="900">
                <a:ea typeface="Arial"/>
                <a:sym typeface="Arial"/>
              </a:rPr>
              <a:t> Analytics Link 2021</a:t>
            </a:r>
          </a:p>
          <a:p>
            <a:pPr marL="228600" lvl="0" indent="-228600" algn="l" rtl="0">
              <a:lnSpc>
                <a:spcPct val="100000"/>
              </a:lnSpc>
              <a:spcBef>
                <a:spcPts val="0"/>
              </a:spcBef>
              <a:spcAft>
                <a:spcPts val="0"/>
              </a:spcAft>
              <a:buClr>
                <a:srgbClr val="7F7F7F"/>
              </a:buClr>
              <a:buSzPts val="800"/>
              <a:buFont typeface="Calibri"/>
              <a:buAutoNum type="arabicPeriod"/>
            </a:pPr>
            <a:r>
              <a:rPr lang="fr-FR" sz="900">
                <a:ea typeface="Arial"/>
                <a:sym typeface="Arial"/>
              </a:rPr>
              <a:t>Estimation interne de Nicox – Communiqué de presse </a:t>
            </a:r>
            <a:r>
              <a:rPr lang="fr-FR" sz="900"/>
              <a:t>de Nicox, </a:t>
            </a:r>
            <a:r>
              <a:rPr lang="fr-FR" sz="900">
                <a:ea typeface="Arial"/>
                <a:sym typeface="Arial"/>
              </a:rPr>
              <a:t>10 juillet 2023</a:t>
            </a:r>
          </a:p>
        </p:txBody>
      </p:sp>
      <p:grpSp>
        <p:nvGrpSpPr>
          <p:cNvPr id="21" name="Google Shape;272;p8">
            <a:extLst>
              <a:ext uri="{FF2B5EF4-FFF2-40B4-BE49-F238E27FC236}">
                <a16:creationId xmlns:a16="http://schemas.microsoft.com/office/drawing/2014/main" id="{EF82A272-E960-5468-AE20-99E770FA2395}"/>
              </a:ext>
            </a:extLst>
          </p:cNvPr>
          <p:cNvGrpSpPr/>
          <p:nvPr/>
        </p:nvGrpSpPr>
        <p:grpSpPr>
          <a:xfrm>
            <a:off x="956327" y="735823"/>
            <a:ext cx="5190331" cy="4852113"/>
            <a:chOff x="1585913" y="1133475"/>
            <a:chExt cx="5190331" cy="4852113"/>
          </a:xfrm>
        </p:grpSpPr>
        <p:sp>
          <p:nvSpPr>
            <p:cNvPr id="22" name="Google Shape;273;p8">
              <a:extLst>
                <a:ext uri="{FF2B5EF4-FFF2-40B4-BE49-F238E27FC236}">
                  <a16:creationId xmlns:a16="http://schemas.microsoft.com/office/drawing/2014/main" id="{D833A35B-7D2B-A2B5-2F53-CDDC7E13B024}"/>
                </a:ext>
              </a:extLst>
            </p:cNvPr>
            <p:cNvSpPr/>
            <p:nvPr/>
          </p:nvSpPr>
          <p:spPr>
            <a:xfrm>
              <a:off x="5630069" y="2978150"/>
              <a:ext cx="1146175" cy="1146175"/>
            </a:xfrm>
            <a:prstGeom prst="ellipse">
              <a:avLst/>
            </a:pr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3" name="Google Shape;274;p8">
              <a:extLst>
                <a:ext uri="{FF2B5EF4-FFF2-40B4-BE49-F238E27FC236}">
                  <a16:creationId xmlns:a16="http://schemas.microsoft.com/office/drawing/2014/main" id="{5139E81C-5165-4495-F742-F3F2B7B97AAD}"/>
                </a:ext>
              </a:extLst>
            </p:cNvPr>
            <p:cNvSpPr/>
            <p:nvPr/>
          </p:nvSpPr>
          <p:spPr>
            <a:xfrm>
              <a:off x="5604827" y="4839413"/>
              <a:ext cx="1146175" cy="1146175"/>
            </a:xfrm>
            <a:prstGeom prst="ellipse">
              <a:avLst/>
            </a:prstGeom>
            <a:solidFill>
              <a:srgbClr val="003E7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 name="Google Shape;275;p8">
              <a:extLst>
                <a:ext uri="{FF2B5EF4-FFF2-40B4-BE49-F238E27FC236}">
                  <a16:creationId xmlns:a16="http://schemas.microsoft.com/office/drawing/2014/main" id="{D12086F7-FE55-1F8B-285D-5B7F2CC4F233}"/>
                </a:ext>
              </a:extLst>
            </p:cNvPr>
            <p:cNvSpPr/>
            <p:nvPr/>
          </p:nvSpPr>
          <p:spPr>
            <a:xfrm>
              <a:off x="1585913" y="2417763"/>
              <a:ext cx="2244725" cy="2244725"/>
            </a:xfrm>
            <a:prstGeom prst="ellipse">
              <a:avLst/>
            </a:prstGeom>
            <a:solidFill>
              <a:srgbClr val="656E7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5" name="Google Shape;276;p8">
              <a:extLst>
                <a:ext uri="{FF2B5EF4-FFF2-40B4-BE49-F238E27FC236}">
                  <a16:creationId xmlns:a16="http://schemas.microsoft.com/office/drawing/2014/main" id="{7B30CF7F-5BCE-2A9F-89EA-AD05CA4D68FD}"/>
                </a:ext>
              </a:extLst>
            </p:cNvPr>
            <p:cNvSpPr/>
            <p:nvPr/>
          </p:nvSpPr>
          <p:spPr>
            <a:xfrm>
              <a:off x="5595938" y="1133475"/>
              <a:ext cx="1146175" cy="1146175"/>
            </a:xfrm>
            <a:prstGeom prst="ellipse">
              <a:avLst/>
            </a:prstGeom>
            <a:solidFill>
              <a:srgbClr val="007F7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nvGrpSpPr>
          <p:cNvPr id="26" name="Google Shape;277;p8">
            <a:extLst>
              <a:ext uri="{FF2B5EF4-FFF2-40B4-BE49-F238E27FC236}">
                <a16:creationId xmlns:a16="http://schemas.microsoft.com/office/drawing/2014/main" id="{C8146F74-B3FA-0477-8860-588B093CD634}"/>
              </a:ext>
            </a:extLst>
          </p:cNvPr>
          <p:cNvGrpSpPr/>
          <p:nvPr/>
        </p:nvGrpSpPr>
        <p:grpSpPr>
          <a:xfrm>
            <a:off x="695977" y="738998"/>
            <a:ext cx="4454525" cy="4806950"/>
            <a:chOff x="1325563" y="1136650"/>
            <a:chExt cx="4454526" cy="4806951"/>
          </a:xfrm>
        </p:grpSpPr>
        <p:sp>
          <p:nvSpPr>
            <p:cNvPr id="27" name="Google Shape;278;p8">
              <a:extLst>
                <a:ext uri="{FF2B5EF4-FFF2-40B4-BE49-F238E27FC236}">
                  <a16:creationId xmlns:a16="http://schemas.microsoft.com/office/drawing/2014/main" id="{CBDE2430-7D49-07DF-8CAC-F8ADC638AD15}"/>
                </a:ext>
              </a:extLst>
            </p:cNvPr>
            <p:cNvSpPr/>
            <p:nvPr/>
          </p:nvSpPr>
          <p:spPr>
            <a:xfrm>
              <a:off x="5480051" y="4805363"/>
              <a:ext cx="300038" cy="1138238"/>
            </a:xfrm>
            <a:custGeom>
              <a:avLst/>
              <a:gdLst/>
              <a:ahLst/>
              <a:cxnLst/>
              <a:rect l="l" t="t" r="r" b="b"/>
              <a:pathLst>
                <a:path w="80" h="303" extrusionOk="0">
                  <a:moveTo>
                    <a:pt x="79" y="303"/>
                  </a:moveTo>
                  <a:cubicBezTo>
                    <a:pt x="32" y="270"/>
                    <a:pt x="0" y="214"/>
                    <a:pt x="0" y="152"/>
                  </a:cubicBezTo>
                  <a:cubicBezTo>
                    <a:pt x="0" y="89"/>
                    <a:pt x="32" y="33"/>
                    <a:pt x="80" y="0"/>
                  </a:cubicBezTo>
                </a:path>
              </a:pathLst>
            </a:custGeom>
            <a:noFill/>
            <a:ln w="52375" cap="rnd" cmpd="sng">
              <a:solidFill>
                <a:srgbClr val="003E74"/>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8" name="Google Shape;279;p8">
              <a:extLst>
                <a:ext uri="{FF2B5EF4-FFF2-40B4-BE49-F238E27FC236}">
                  <a16:creationId xmlns:a16="http://schemas.microsoft.com/office/drawing/2014/main" id="{7CC2C0D0-3965-C4CE-4983-6EB743807400}"/>
                </a:ext>
              </a:extLst>
            </p:cNvPr>
            <p:cNvSpPr/>
            <p:nvPr/>
          </p:nvSpPr>
          <p:spPr>
            <a:xfrm>
              <a:off x="5480051" y="2970213"/>
              <a:ext cx="300038" cy="1139825"/>
            </a:xfrm>
            <a:custGeom>
              <a:avLst/>
              <a:gdLst/>
              <a:ahLst/>
              <a:cxnLst/>
              <a:rect l="l" t="t" r="r" b="b"/>
              <a:pathLst>
                <a:path w="80" h="303" extrusionOk="0">
                  <a:moveTo>
                    <a:pt x="79" y="303"/>
                  </a:moveTo>
                  <a:cubicBezTo>
                    <a:pt x="32" y="269"/>
                    <a:pt x="0" y="214"/>
                    <a:pt x="0" y="152"/>
                  </a:cubicBezTo>
                  <a:cubicBezTo>
                    <a:pt x="0" y="89"/>
                    <a:pt x="32" y="33"/>
                    <a:pt x="80" y="0"/>
                  </a:cubicBezTo>
                </a:path>
              </a:pathLst>
            </a:custGeom>
            <a:noFill/>
            <a:ln w="52375" cap="rnd" cmpd="sng">
              <a:solidFill>
                <a:srgbClr val="F15D22"/>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9" name="Google Shape;280;p8">
              <a:extLst>
                <a:ext uri="{FF2B5EF4-FFF2-40B4-BE49-F238E27FC236}">
                  <a16:creationId xmlns:a16="http://schemas.microsoft.com/office/drawing/2014/main" id="{7F0BC8BA-03DD-D14C-E76E-118C13B0C6AD}"/>
                </a:ext>
              </a:extLst>
            </p:cNvPr>
            <p:cNvSpPr/>
            <p:nvPr/>
          </p:nvSpPr>
          <p:spPr>
            <a:xfrm>
              <a:off x="5480051" y="1136650"/>
              <a:ext cx="300038" cy="1135063"/>
            </a:xfrm>
            <a:custGeom>
              <a:avLst/>
              <a:gdLst/>
              <a:ahLst/>
              <a:cxnLst/>
              <a:rect l="l" t="t" r="r" b="b"/>
              <a:pathLst>
                <a:path w="80" h="302" extrusionOk="0">
                  <a:moveTo>
                    <a:pt x="79" y="302"/>
                  </a:moveTo>
                  <a:cubicBezTo>
                    <a:pt x="32" y="269"/>
                    <a:pt x="0" y="214"/>
                    <a:pt x="0" y="151"/>
                  </a:cubicBezTo>
                  <a:cubicBezTo>
                    <a:pt x="0" y="89"/>
                    <a:pt x="32" y="33"/>
                    <a:pt x="80" y="0"/>
                  </a:cubicBezTo>
                </a:path>
              </a:pathLst>
            </a:custGeom>
            <a:noFill/>
            <a:ln w="52375" cap="rnd" cmpd="sng">
              <a:solidFill>
                <a:srgbClr val="007F7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0" name="Google Shape;281;p8">
              <a:extLst>
                <a:ext uri="{FF2B5EF4-FFF2-40B4-BE49-F238E27FC236}">
                  <a16:creationId xmlns:a16="http://schemas.microsoft.com/office/drawing/2014/main" id="{67E89D61-AFD6-ECE0-4FD0-A628F73B00BD}"/>
                </a:ext>
              </a:extLst>
            </p:cNvPr>
            <p:cNvSpPr/>
            <p:nvPr/>
          </p:nvSpPr>
          <p:spPr>
            <a:xfrm>
              <a:off x="3409951" y="3703638"/>
              <a:ext cx="2070100" cy="1668463"/>
            </a:xfrm>
            <a:custGeom>
              <a:avLst/>
              <a:gdLst/>
              <a:ahLst/>
              <a:cxnLst/>
              <a:rect l="l" t="t" r="r" b="b"/>
              <a:pathLst>
                <a:path w="551" h="444" extrusionOk="0">
                  <a:moveTo>
                    <a:pt x="551" y="444"/>
                  </a:moveTo>
                  <a:cubicBezTo>
                    <a:pt x="101" y="444"/>
                    <a:pt x="101" y="444"/>
                    <a:pt x="101" y="444"/>
                  </a:cubicBezTo>
                  <a:cubicBezTo>
                    <a:pt x="101" y="444"/>
                    <a:pt x="0" y="273"/>
                    <a:pt x="0" y="273"/>
                  </a:cubicBezTo>
                  <a:cubicBezTo>
                    <a:pt x="96" y="216"/>
                    <a:pt x="164" y="116"/>
                    <a:pt x="178" y="0"/>
                  </a:cubicBezTo>
                </a:path>
              </a:pathLst>
            </a:custGeom>
            <a:solidFill>
              <a:srgbClr val="FFFFFF"/>
            </a:solidFill>
            <a:ln w="52375" cap="rnd" cmpd="sng">
              <a:solidFill>
                <a:srgbClr val="003E74"/>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1" name="Google Shape;282;p8">
              <a:extLst>
                <a:ext uri="{FF2B5EF4-FFF2-40B4-BE49-F238E27FC236}">
                  <a16:creationId xmlns:a16="http://schemas.microsoft.com/office/drawing/2014/main" id="{17800550-D467-2E22-0E0C-69AA45E7E45F}"/>
                </a:ext>
              </a:extLst>
            </p:cNvPr>
            <p:cNvSpPr/>
            <p:nvPr/>
          </p:nvSpPr>
          <p:spPr>
            <a:xfrm>
              <a:off x="3541713" y="2441575"/>
              <a:ext cx="1938338" cy="1096963"/>
            </a:xfrm>
            <a:custGeom>
              <a:avLst/>
              <a:gdLst/>
              <a:ahLst/>
              <a:cxnLst/>
              <a:rect l="l" t="t" r="r" b="b"/>
              <a:pathLst>
                <a:path w="516" h="292" extrusionOk="0">
                  <a:moveTo>
                    <a:pt x="516" y="292"/>
                  </a:moveTo>
                  <a:cubicBezTo>
                    <a:pt x="145" y="292"/>
                    <a:pt x="145" y="292"/>
                    <a:pt x="145" y="292"/>
                  </a:cubicBezTo>
                  <a:cubicBezTo>
                    <a:pt x="145" y="173"/>
                    <a:pt x="88" y="67"/>
                    <a:pt x="0" y="0"/>
                  </a:cubicBezTo>
                </a:path>
              </a:pathLst>
            </a:custGeom>
            <a:noFill/>
            <a:ln w="52375" cap="rnd" cmpd="sng">
              <a:solidFill>
                <a:schemeClr val="accent2"/>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2" name="Google Shape;283;p8">
              <a:extLst>
                <a:ext uri="{FF2B5EF4-FFF2-40B4-BE49-F238E27FC236}">
                  <a16:creationId xmlns:a16="http://schemas.microsoft.com/office/drawing/2014/main" id="{A6F14A8E-6132-C180-FA76-3BCABA74B7E4}"/>
                </a:ext>
              </a:extLst>
            </p:cNvPr>
            <p:cNvSpPr/>
            <p:nvPr/>
          </p:nvSpPr>
          <p:spPr>
            <a:xfrm>
              <a:off x="3409951" y="1704975"/>
              <a:ext cx="2070100" cy="646113"/>
            </a:xfrm>
            <a:custGeom>
              <a:avLst/>
              <a:gdLst/>
              <a:ahLst/>
              <a:cxnLst/>
              <a:rect l="l" t="t" r="r" b="b"/>
              <a:pathLst>
                <a:path w="1304" h="407" extrusionOk="0">
                  <a:moveTo>
                    <a:pt x="0" y="407"/>
                  </a:moveTo>
                  <a:lnTo>
                    <a:pt x="239" y="0"/>
                  </a:lnTo>
                  <a:lnTo>
                    <a:pt x="1304" y="0"/>
                  </a:lnTo>
                </a:path>
              </a:pathLst>
            </a:custGeom>
            <a:noFill/>
            <a:ln w="52375" cap="rnd" cmpd="sng">
              <a:solidFill>
                <a:srgbClr val="007F7F"/>
              </a:solidFill>
              <a:prstDash val="solid"/>
              <a:round/>
              <a:headEnd type="none" w="med" len="med"/>
              <a:tailEnd type="non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3" name="Google Shape;284;p8">
              <a:extLst>
                <a:ext uri="{FF2B5EF4-FFF2-40B4-BE49-F238E27FC236}">
                  <a16:creationId xmlns:a16="http://schemas.microsoft.com/office/drawing/2014/main" id="{2834B10E-4549-CA6A-6BA6-4A286E59A889}"/>
                </a:ext>
              </a:extLst>
            </p:cNvPr>
            <p:cNvSpPr/>
            <p:nvPr/>
          </p:nvSpPr>
          <p:spPr>
            <a:xfrm>
              <a:off x="1325563" y="2159000"/>
              <a:ext cx="1990725" cy="2762250"/>
            </a:xfrm>
            <a:custGeom>
              <a:avLst/>
              <a:gdLst/>
              <a:ahLst/>
              <a:cxnLst/>
              <a:rect l="l" t="t" r="r" b="b"/>
              <a:pathLst>
                <a:path w="530" h="735" extrusionOk="0">
                  <a:moveTo>
                    <a:pt x="530" y="697"/>
                  </a:moveTo>
                  <a:cubicBezTo>
                    <a:pt x="481" y="721"/>
                    <a:pt x="426" y="735"/>
                    <a:pt x="368" y="735"/>
                  </a:cubicBezTo>
                  <a:cubicBezTo>
                    <a:pt x="165" y="735"/>
                    <a:pt x="0" y="570"/>
                    <a:pt x="0" y="367"/>
                  </a:cubicBezTo>
                  <a:cubicBezTo>
                    <a:pt x="0" y="164"/>
                    <a:pt x="165" y="0"/>
                    <a:pt x="368" y="0"/>
                  </a:cubicBezTo>
                  <a:cubicBezTo>
                    <a:pt x="425" y="0"/>
                    <a:pt x="480" y="13"/>
                    <a:pt x="528" y="36"/>
                  </a:cubicBezTo>
                </a:path>
              </a:pathLst>
            </a:custGeom>
            <a:noFill/>
            <a:ln w="52375" cap="rnd" cmpd="sng">
              <a:solidFill>
                <a:srgbClr val="007F7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34" name="Google Shape;285;p8">
            <a:extLst>
              <a:ext uri="{FF2B5EF4-FFF2-40B4-BE49-F238E27FC236}">
                <a16:creationId xmlns:a16="http://schemas.microsoft.com/office/drawing/2014/main" id="{175CCC48-7855-99C3-1626-37A7D8F98508}"/>
              </a:ext>
            </a:extLst>
          </p:cNvPr>
          <p:cNvSpPr/>
          <p:nvPr/>
        </p:nvSpPr>
        <p:spPr>
          <a:xfrm>
            <a:off x="5100495" y="2682097"/>
            <a:ext cx="946150" cy="942975"/>
          </a:xfrm>
          <a:prstGeom prst="ellipse">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5" name="Google Shape;286;p8">
            <a:extLst>
              <a:ext uri="{FF2B5EF4-FFF2-40B4-BE49-F238E27FC236}">
                <a16:creationId xmlns:a16="http://schemas.microsoft.com/office/drawing/2014/main" id="{FE3C55ED-7AAD-481A-A71C-99B50F3F37BC}"/>
              </a:ext>
            </a:extLst>
          </p:cNvPr>
          <p:cNvSpPr/>
          <p:nvPr/>
        </p:nvSpPr>
        <p:spPr>
          <a:xfrm>
            <a:off x="5086047" y="4541429"/>
            <a:ext cx="946150" cy="942975"/>
          </a:xfrm>
          <a:prstGeom prst="ellipse">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6" name="Google Shape;287;p8">
            <a:extLst>
              <a:ext uri="{FF2B5EF4-FFF2-40B4-BE49-F238E27FC236}">
                <a16:creationId xmlns:a16="http://schemas.microsoft.com/office/drawing/2014/main" id="{C6DE6B82-5F1A-3B1C-BB63-A6B044092249}"/>
              </a:ext>
            </a:extLst>
          </p:cNvPr>
          <p:cNvSpPr/>
          <p:nvPr/>
        </p:nvSpPr>
        <p:spPr>
          <a:xfrm>
            <a:off x="5067952" y="837423"/>
            <a:ext cx="946150" cy="942975"/>
          </a:xfrm>
          <a:prstGeom prst="ellipse">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7" name="Google Shape;288;p8">
            <a:extLst>
              <a:ext uri="{FF2B5EF4-FFF2-40B4-BE49-F238E27FC236}">
                <a16:creationId xmlns:a16="http://schemas.microsoft.com/office/drawing/2014/main" id="{6C6EEEBA-60B7-2042-6A02-D259B5142938}"/>
              </a:ext>
            </a:extLst>
          </p:cNvPr>
          <p:cNvSpPr/>
          <p:nvPr/>
        </p:nvSpPr>
        <p:spPr>
          <a:xfrm>
            <a:off x="1086502" y="2148698"/>
            <a:ext cx="1984375" cy="1987550"/>
          </a:xfrm>
          <a:prstGeom prst="ellipse">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8" name="Google Shape;289;p8">
            <a:extLst>
              <a:ext uri="{FF2B5EF4-FFF2-40B4-BE49-F238E27FC236}">
                <a16:creationId xmlns:a16="http://schemas.microsoft.com/office/drawing/2014/main" id="{970C0111-EAFE-1411-6AF1-40418F50CF4B}"/>
              </a:ext>
            </a:extLst>
          </p:cNvPr>
          <p:cNvSpPr/>
          <p:nvPr/>
        </p:nvSpPr>
        <p:spPr>
          <a:xfrm>
            <a:off x="1426227" y="2623361"/>
            <a:ext cx="1304925" cy="415925"/>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9" name="Google Shape;290;p8">
            <a:extLst>
              <a:ext uri="{FF2B5EF4-FFF2-40B4-BE49-F238E27FC236}">
                <a16:creationId xmlns:a16="http://schemas.microsoft.com/office/drawing/2014/main" id="{FFFA37CD-BCD6-BAEA-7A81-6E109EAE1143}"/>
              </a:ext>
            </a:extLst>
          </p:cNvPr>
          <p:cNvSpPr txBox="1"/>
          <p:nvPr/>
        </p:nvSpPr>
        <p:spPr>
          <a:xfrm>
            <a:off x="6370208" y="137343"/>
            <a:ext cx="5492403" cy="6456637"/>
          </a:xfrm>
          <a:prstGeom prst="rect">
            <a:avLst/>
          </a:prstGeom>
          <a:noFill/>
          <a:ln>
            <a:noFill/>
          </a:ln>
        </p:spPr>
        <p:txBody>
          <a:bodyPr spcFirstLastPara="1" wrap="square" lIns="0" tIns="45700" rIns="91425" bIns="45700" anchor="t" anchorCtr="0">
            <a:noAutofit/>
          </a:bodyPr>
          <a:lstStyle/>
          <a:p>
            <a:pPr marL="409575" marR="0" lvl="0" indent="-409575" algn="just" rtl="0">
              <a:lnSpc>
                <a:spcPct val="120000"/>
              </a:lnSpc>
              <a:spcBef>
                <a:spcPts val="0"/>
              </a:spcBef>
              <a:spcAft>
                <a:spcPts val="0"/>
              </a:spcAft>
              <a:buClr>
                <a:schemeClr val="dk1"/>
              </a:buClr>
              <a:buSzPts val="1600"/>
              <a:buFont typeface="Noto Sans Symbols"/>
              <a:buChar char="✔"/>
            </a:pPr>
            <a:r>
              <a:rPr lang="fr-FR" sz="1300" b="1" spc="70">
                <a:solidFill>
                  <a:schemeClr val="dk1"/>
                </a:solidFill>
                <a:latin typeface="OblikW01-Bold" panose="02000503000000020004" pitchFamily="2" charset="0"/>
                <a:sym typeface="Arial"/>
              </a:rPr>
              <a:t>Nouvelle molécule </a:t>
            </a:r>
            <a:r>
              <a:rPr lang="fr-FR" sz="1300" b="1" spc="70">
                <a:solidFill>
                  <a:schemeClr val="dk1"/>
                </a:solidFill>
                <a:latin typeface="OblikW01-Light" panose="02000503000000020004" pitchFamily="50" charset="0"/>
                <a:sym typeface="Arial"/>
              </a:rPr>
              <a:t>avec un impact positif par rapport aux produits concurrents sur la PIO, première cause du glaucome</a:t>
            </a:r>
          </a:p>
          <a:p>
            <a:pPr marR="0" lvl="0" algn="just" rtl="0">
              <a:lnSpc>
                <a:spcPct val="120000"/>
              </a:lnSpc>
              <a:spcBef>
                <a:spcPts val="0"/>
              </a:spcBef>
              <a:spcAft>
                <a:spcPts val="0"/>
              </a:spcAft>
              <a:buClr>
                <a:schemeClr val="dk1"/>
              </a:buClr>
              <a:buSzPts val="1600"/>
            </a:pPr>
            <a:endParaRPr lang="fr-FR" sz="1300" b="1" spc="70">
              <a:solidFill>
                <a:schemeClr val="dk1"/>
              </a:solidFill>
              <a:latin typeface="OblikW01-Light" panose="02000503000000020004" pitchFamily="50" charset="0"/>
              <a:sym typeface="Arial"/>
            </a:endParaRPr>
          </a:p>
          <a:p>
            <a:pPr marL="409575" indent="-409575" algn="just">
              <a:lnSpc>
                <a:spcPct val="120000"/>
              </a:lnSpc>
              <a:buClr>
                <a:schemeClr val="dk1"/>
              </a:buClr>
              <a:buSzPts val="1600"/>
              <a:buFont typeface="Noto Sans Symbols"/>
              <a:buChar char="✔"/>
            </a:pPr>
            <a:r>
              <a:rPr lang="fr-FR" sz="1300" b="1" spc="70">
                <a:solidFill>
                  <a:schemeClr val="dk1"/>
                </a:solidFill>
                <a:latin typeface="OblikW01-Bold" panose="02000503000000020004" pitchFamily="2" charset="0"/>
                <a:sym typeface="Arial"/>
              </a:rPr>
              <a:t>Principaux résultats positifs </a:t>
            </a:r>
            <a:r>
              <a:rPr lang="fr-FR" sz="1300" b="1" spc="70">
                <a:solidFill>
                  <a:schemeClr val="dk1"/>
                </a:solidFill>
                <a:latin typeface="OblikW01-Light" panose="02000503000000020004" pitchFamily="50" charset="0"/>
                <a:sym typeface="Arial"/>
              </a:rPr>
              <a:t>de l'étude pivotale de phase 3 Mont Blanc</a:t>
            </a:r>
            <a:r>
              <a:rPr lang="fr-FR" sz="1300" b="1" spc="70" baseline="30000">
                <a:solidFill>
                  <a:schemeClr val="dk1"/>
                </a:solidFill>
                <a:latin typeface="OblikW01-Light" panose="02000503000000020004" pitchFamily="50" charset="0"/>
                <a:sym typeface="Arial"/>
              </a:rPr>
              <a:t>1,2,3</a:t>
            </a:r>
            <a:endParaRPr lang="fr-FR" sz="1300" b="1" spc="70" baseline="30000">
              <a:solidFill>
                <a:schemeClr val="dk1"/>
              </a:solidFill>
              <a:latin typeface="OblikW01-Light" panose="02000503000000020004" pitchFamily="50" charset="0"/>
            </a:endParaRPr>
          </a:p>
          <a:p>
            <a:pPr marL="409575" indent="-409575" algn="just">
              <a:lnSpc>
                <a:spcPct val="120000"/>
              </a:lnSpc>
              <a:buClr>
                <a:schemeClr val="dk1"/>
              </a:buClr>
              <a:buSzPts val="1600"/>
              <a:buFont typeface="Noto Sans Symbols"/>
              <a:buChar char="✔"/>
            </a:pPr>
            <a:endParaRPr lang="fr-FR" sz="1300" b="1" spc="70" baseline="30000">
              <a:solidFill>
                <a:schemeClr val="dk1"/>
              </a:solidFill>
              <a:latin typeface="OblikW01-Light" panose="02000503000000020004" pitchFamily="50" charset="0"/>
              <a:sym typeface="Arial"/>
            </a:endParaRPr>
          </a:p>
          <a:p>
            <a:pPr marL="409575" indent="-409575" algn="just">
              <a:lnSpc>
                <a:spcPct val="120000"/>
              </a:lnSpc>
              <a:buClr>
                <a:schemeClr val="dk1"/>
              </a:buClr>
              <a:buSzPts val="1600"/>
              <a:buFont typeface="Noto Sans Symbols"/>
              <a:buChar char="✔"/>
            </a:pPr>
            <a:r>
              <a:rPr lang="fr-FR" sz="1300" b="1" spc="70">
                <a:solidFill>
                  <a:schemeClr val="dk1"/>
                </a:solidFill>
                <a:latin typeface="OblikW01-Light" panose="02000503000000020004" pitchFamily="50" charset="0"/>
                <a:sym typeface="Arial"/>
              </a:rPr>
              <a:t>Premier produit hors combinaison à </a:t>
            </a:r>
            <a:r>
              <a:rPr lang="fr-FR" sz="1300" b="1" spc="70">
                <a:solidFill>
                  <a:schemeClr val="dk1"/>
                </a:solidFill>
                <a:latin typeface="OblikW01-Bold" panose="02000503000000020004" pitchFamily="2" charset="0"/>
                <a:sym typeface="Arial"/>
              </a:rPr>
              <a:t>démontrer une non-infériorité statistique</a:t>
            </a:r>
            <a:r>
              <a:rPr lang="fr-FR" sz="1300" b="1" spc="70">
                <a:solidFill>
                  <a:schemeClr val="dk1"/>
                </a:solidFill>
                <a:latin typeface="OblikW01-Light" panose="02000503000000020004" pitchFamily="50" charset="0"/>
                <a:sym typeface="Arial"/>
              </a:rPr>
              <a:t> par rapport à un analogue de la prostaglandine dans une étude pivotale, répondant ainsi aux exigences d’efficacité pour une autorisation de mise sur le marché aux États-Unis</a:t>
            </a:r>
          </a:p>
          <a:p>
            <a:pPr marL="409575" marR="0" lvl="0" indent="-409575" algn="just" rtl="0">
              <a:lnSpc>
                <a:spcPct val="120000"/>
              </a:lnSpc>
              <a:spcBef>
                <a:spcPts val="0"/>
              </a:spcBef>
              <a:spcAft>
                <a:spcPts val="0"/>
              </a:spcAft>
              <a:buClr>
                <a:schemeClr val="dk1"/>
              </a:buClr>
              <a:buSzPts val="1600"/>
              <a:buFont typeface="Noto Sans Symbols"/>
              <a:buChar char="✔"/>
            </a:pPr>
            <a:endParaRPr lang="fr-FR" sz="1300" b="1" spc="70" baseline="30000">
              <a:solidFill>
                <a:schemeClr val="dk1"/>
              </a:solidFill>
              <a:latin typeface="OblikW01-Light" panose="02000503000000020004" pitchFamily="50" charset="0"/>
              <a:sym typeface="Arial"/>
            </a:endParaRPr>
          </a:p>
          <a:p>
            <a:pPr marL="409575" lvl="0" indent="-409575" algn="just">
              <a:lnSpc>
                <a:spcPct val="120000"/>
              </a:lnSpc>
              <a:buClr>
                <a:schemeClr val="accent3"/>
              </a:buClr>
              <a:buSzPts val="1600"/>
              <a:buFont typeface="Noto Sans Symbols"/>
              <a:buChar char="✔"/>
            </a:pPr>
            <a:r>
              <a:rPr lang="fr-FR" sz="1300" b="1" spc="100">
                <a:latin typeface="OblikW01-Light" panose="02000503000000020004" pitchFamily="50" charset="0"/>
              </a:rPr>
              <a:t>Marché important et bien établi des traitements ciblant le glaucome</a:t>
            </a:r>
            <a:r>
              <a:rPr lang="fr-FR" sz="1300" b="1" spc="100" baseline="30000">
                <a:latin typeface="OblikW01-Light" panose="02000503000000020004" pitchFamily="50" charset="0"/>
              </a:rPr>
              <a:t>4</a:t>
            </a:r>
            <a:r>
              <a:rPr lang="fr-FR" sz="1300" b="1" spc="100">
                <a:latin typeface="OblikW01-Light" panose="02000503000000020004" pitchFamily="50" charset="0"/>
              </a:rPr>
              <a:t> </a:t>
            </a:r>
            <a:r>
              <a:rPr lang="fr-FR" sz="1300" b="1" spc="100">
                <a:latin typeface="OblikW01-Bold" panose="02000503000000020004" pitchFamily="2" charset="0"/>
              </a:rPr>
              <a:t>:~$6 milliards rapportés à l’échelle mondiale</a:t>
            </a:r>
          </a:p>
          <a:p>
            <a:pPr marL="409575" lvl="0" indent="-409575" algn="just">
              <a:lnSpc>
                <a:spcPct val="120000"/>
              </a:lnSpc>
              <a:buClr>
                <a:schemeClr val="accent3"/>
              </a:buClr>
              <a:buSzPts val="1600"/>
              <a:buFont typeface="Noto Sans Symbols"/>
              <a:buChar char="✔"/>
            </a:pPr>
            <a:endParaRPr lang="fr-FR" sz="1300" b="1" spc="100">
              <a:latin typeface="OblikW01-Bold" panose="02000503000000020004" pitchFamily="2" charset="0"/>
            </a:endParaRPr>
          </a:p>
          <a:p>
            <a:pPr marL="409575" lvl="0" indent="-409575" algn="just">
              <a:lnSpc>
                <a:spcPct val="120000"/>
              </a:lnSpc>
              <a:buClr>
                <a:schemeClr val="accent3"/>
              </a:buClr>
              <a:buSzPts val="1600"/>
              <a:buFont typeface="Noto Sans Symbols"/>
              <a:buChar char="✔"/>
            </a:pPr>
            <a:r>
              <a:rPr lang="fr-FR" sz="1300" b="1" spc="100">
                <a:latin typeface="OblikW01-Bold" panose="02000503000000020004" pitchFamily="2" charset="0"/>
              </a:rPr>
              <a:t>Plus de 3 millions de patients et plus de 36 millions de prescriptions</a:t>
            </a:r>
            <a:r>
              <a:rPr lang="fr-FR" sz="1300" b="1" spc="100" baseline="30000">
                <a:latin typeface="OblikW01-Bold" panose="02000503000000020004" pitchFamily="2" charset="0"/>
              </a:rPr>
              <a:t>4</a:t>
            </a:r>
            <a:r>
              <a:rPr lang="fr-FR" sz="1300" b="1" spc="100">
                <a:latin typeface="OblikW01-Bold" panose="02000503000000020004" pitchFamily="2" charset="0"/>
              </a:rPr>
              <a:t> uniquement aux États-Unis</a:t>
            </a:r>
            <a:r>
              <a:rPr lang="fr-FR" sz="1300" b="1" spc="100">
                <a:latin typeface="OblikW01-Light" panose="02000503000000020004" pitchFamily="50" charset="0"/>
              </a:rPr>
              <a:t>, nécessitant de nouvelles alternatives sûres et efficaces aux traitements de première ligne courants</a:t>
            </a:r>
          </a:p>
          <a:p>
            <a:pPr marL="409575" marR="0" lvl="0" indent="-409575" algn="just" rtl="0">
              <a:lnSpc>
                <a:spcPct val="120000"/>
              </a:lnSpc>
              <a:spcBef>
                <a:spcPts val="0"/>
              </a:spcBef>
              <a:spcAft>
                <a:spcPts val="0"/>
              </a:spcAft>
              <a:buClr>
                <a:schemeClr val="accent3"/>
              </a:buClr>
              <a:buSzPts val="1600"/>
              <a:buFont typeface="Noto Sans Symbols"/>
              <a:buChar char="✔"/>
            </a:pPr>
            <a:endParaRPr lang="fr-FR" sz="1300" b="1" spc="100">
              <a:latin typeface="OblikW01-Light" panose="02000503000000020004" pitchFamily="50" charset="0"/>
            </a:endParaRPr>
          </a:p>
          <a:p>
            <a:pPr marL="409575" marR="0" lvl="0" indent="-409575" algn="just" rtl="0">
              <a:lnSpc>
                <a:spcPct val="120000"/>
              </a:lnSpc>
              <a:spcBef>
                <a:spcPts val="0"/>
              </a:spcBef>
              <a:spcAft>
                <a:spcPts val="0"/>
              </a:spcAft>
              <a:buClr>
                <a:schemeClr val="accent3"/>
              </a:buClr>
              <a:buSzPts val="1600"/>
              <a:buFont typeface="Noto Sans Symbols"/>
              <a:buChar char="✔"/>
            </a:pPr>
            <a:r>
              <a:rPr lang="fr-FR" sz="1300" b="1" spc="100">
                <a:latin typeface="OblikW01-Light" panose="02000503000000020004" pitchFamily="50" charset="0"/>
              </a:rPr>
              <a:t>Des prévisions</a:t>
            </a:r>
            <a:r>
              <a:rPr lang="fr-FR" sz="1300" b="1" spc="100" baseline="30000">
                <a:latin typeface="OblikW01-Light" panose="02000503000000020004" pitchFamily="50" charset="0"/>
              </a:rPr>
              <a:t>5</a:t>
            </a:r>
            <a:r>
              <a:rPr lang="fr-FR" sz="1300" b="1" spc="100">
                <a:latin typeface="OblikW01-Light" panose="02000503000000020004" pitchFamily="50" charset="0"/>
              </a:rPr>
              <a:t> de </a:t>
            </a:r>
            <a:r>
              <a:rPr lang="fr-FR" sz="1300" b="1" spc="100">
                <a:latin typeface="OblikW01-Bold" panose="02000503000000020004" pitchFamily="2" charset="0"/>
              </a:rPr>
              <a:t>ventes nettes mondiales potentielles de plus de $300 millions</a:t>
            </a:r>
            <a:r>
              <a:rPr lang="fr-FR" sz="1300" b="1" spc="100">
                <a:latin typeface="OblikW01-Light" panose="02000503000000020004" pitchFamily="50" charset="0"/>
              </a:rPr>
              <a:t> pour le NCX 470</a:t>
            </a:r>
          </a:p>
          <a:p>
            <a:pPr marL="409575" indent="-409575" algn="just">
              <a:lnSpc>
                <a:spcPct val="120000"/>
              </a:lnSpc>
              <a:buClr>
                <a:schemeClr val="accent3"/>
              </a:buClr>
              <a:buSzPts val="1600"/>
              <a:buFont typeface="Noto Sans Symbols"/>
              <a:buChar char="✔"/>
            </a:pPr>
            <a:endParaRPr lang="fr-FR" sz="1300" b="1" spc="100">
              <a:latin typeface="OblikW01-Light" panose="02000503000000020004" pitchFamily="50" charset="0"/>
            </a:endParaRPr>
          </a:p>
          <a:p>
            <a:pPr marL="409575" indent="-409575" algn="just">
              <a:lnSpc>
                <a:spcPct val="120000"/>
              </a:lnSpc>
              <a:buClr>
                <a:schemeClr val="accent3"/>
              </a:buClr>
              <a:buSzPts val="1600"/>
              <a:buFont typeface="Noto Sans Symbols"/>
              <a:buChar char="✔"/>
            </a:pPr>
            <a:r>
              <a:rPr lang="fr-FR" sz="1300" b="1" spc="100">
                <a:latin typeface="OblikW01-Bold" panose="02000503000000020004" pitchFamily="2" charset="0"/>
              </a:rPr>
              <a:t>Seule nouvelle entité chimique </a:t>
            </a:r>
            <a:r>
              <a:rPr lang="fr-FR" sz="1300" b="1" spc="100">
                <a:latin typeface="OblikW01-Light" panose="02000503000000020004" pitchFamily="50" charset="0"/>
              </a:rPr>
              <a:t>à un stade avancé dans le domaine du glaucome aux États-Unis</a:t>
            </a:r>
          </a:p>
          <a:p>
            <a:pPr marL="409575" marR="0" lvl="0" indent="-409575" algn="just" rtl="0">
              <a:lnSpc>
                <a:spcPct val="120000"/>
              </a:lnSpc>
              <a:spcBef>
                <a:spcPts val="0"/>
              </a:spcBef>
              <a:spcAft>
                <a:spcPts val="0"/>
              </a:spcAft>
              <a:buClr>
                <a:schemeClr val="accent3"/>
              </a:buClr>
              <a:buSzPts val="1600"/>
              <a:buFont typeface="Noto Sans Symbols"/>
              <a:buChar char="✔"/>
            </a:pPr>
            <a:endParaRPr lang="fr-FR" sz="1300" b="1" spc="100">
              <a:latin typeface="OblikW01-Light" panose="02000503000000020004" pitchFamily="50" charset="0"/>
            </a:endParaRPr>
          </a:p>
          <a:p>
            <a:pPr marR="0" lvl="0" algn="just" rtl="0">
              <a:lnSpc>
                <a:spcPct val="120000"/>
              </a:lnSpc>
              <a:spcBef>
                <a:spcPts val="0"/>
              </a:spcBef>
              <a:spcAft>
                <a:spcPts val="0"/>
              </a:spcAft>
              <a:buClr>
                <a:schemeClr val="accent3"/>
              </a:buClr>
              <a:buSzPts val="1600"/>
            </a:pPr>
            <a:endParaRPr lang="fr-FR" sz="1300" spc="100">
              <a:latin typeface="OblikW01-Light" panose="02000503000000020004" pitchFamily="50" charset="0"/>
            </a:endParaRPr>
          </a:p>
          <a:p>
            <a:pPr marL="409575" marR="0" lvl="0" indent="-409575" algn="just" rtl="0">
              <a:lnSpc>
                <a:spcPct val="120000"/>
              </a:lnSpc>
              <a:spcBef>
                <a:spcPts val="0"/>
              </a:spcBef>
              <a:spcAft>
                <a:spcPts val="0"/>
              </a:spcAft>
              <a:buClr>
                <a:schemeClr val="dk1"/>
              </a:buClr>
              <a:buSzPts val="1600"/>
              <a:buFont typeface="Noto Sans Symbols"/>
              <a:buChar char="✔"/>
            </a:pPr>
            <a:endParaRPr lang="fr-FR" sz="1300" b="1" spc="70" baseline="30000">
              <a:solidFill>
                <a:schemeClr val="dk1"/>
              </a:solidFill>
              <a:latin typeface="OblikW01-Light" panose="02000503000000020004" pitchFamily="50" charset="0"/>
              <a:sym typeface="Arial"/>
            </a:endParaRPr>
          </a:p>
        </p:txBody>
      </p:sp>
      <p:sp>
        <p:nvSpPr>
          <p:cNvPr id="41" name="Google Shape;292;p8">
            <a:extLst>
              <a:ext uri="{FF2B5EF4-FFF2-40B4-BE49-F238E27FC236}">
                <a16:creationId xmlns:a16="http://schemas.microsoft.com/office/drawing/2014/main" id="{96D1A722-6975-6A80-B13D-2519C07E0044}"/>
              </a:ext>
            </a:extLst>
          </p:cNvPr>
          <p:cNvSpPr txBox="1"/>
          <p:nvPr/>
        </p:nvSpPr>
        <p:spPr>
          <a:xfrm>
            <a:off x="876357" y="2888678"/>
            <a:ext cx="2392022" cy="496887"/>
          </a:xfrm>
          <a:prstGeom prst="rect">
            <a:avLst/>
          </a:prstGeom>
          <a:noFill/>
          <a:ln>
            <a:noFill/>
          </a:ln>
        </p:spPr>
        <p:txBody>
          <a:bodyPr spcFirstLastPara="1" wrap="square" lIns="91425" tIns="45700" rIns="91425" bIns="45700" anchor="b" anchorCtr="0">
            <a:noAutofit/>
          </a:bodyPr>
          <a:lstStyle/>
          <a:p>
            <a:pPr marL="0" marR="0" lvl="0" indent="0" algn="ctr" rtl="0">
              <a:lnSpc>
                <a:spcPct val="100000"/>
              </a:lnSpc>
              <a:spcBef>
                <a:spcPts val="0"/>
              </a:spcBef>
              <a:spcAft>
                <a:spcPts val="0"/>
              </a:spcAft>
              <a:buClr>
                <a:srgbClr val="003E74"/>
              </a:buClr>
              <a:buSzPts val="2800"/>
              <a:buFont typeface="Arial"/>
              <a:buNone/>
            </a:pPr>
            <a:r>
              <a:rPr lang="en-US" sz="2800" b="1">
                <a:solidFill>
                  <a:srgbClr val="003E74"/>
                </a:solidFill>
                <a:latin typeface="OblikW01-Bold" panose="02000503000000020004" pitchFamily="50" charset="0"/>
                <a:sym typeface="Arial"/>
              </a:rPr>
              <a:t>NCX 470</a:t>
            </a:r>
          </a:p>
        </p:txBody>
      </p:sp>
      <p:pic>
        <p:nvPicPr>
          <p:cNvPr id="42" name="Google Shape;293;p8">
            <a:extLst>
              <a:ext uri="{FF2B5EF4-FFF2-40B4-BE49-F238E27FC236}">
                <a16:creationId xmlns:a16="http://schemas.microsoft.com/office/drawing/2014/main" id="{78DF49DC-C7B2-9E80-477C-8776AB1CE335}"/>
              </a:ext>
            </a:extLst>
          </p:cNvPr>
          <p:cNvPicPr preferRelativeResize="0"/>
          <p:nvPr/>
        </p:nvPicPr>
        <p:blipFill rotWithShape="1">
          <a:blip r:embed="rId3">
            <a:alphaModFix/>
          </a:blip>
          <a:srcRect/>
          <a:stretch/>
        </p:blipFill>
        <p:spPr>
          <a:xfrm>
            <a:off x="5309421" y="1060461"/>
            <a:ext cx="493724" cy="493724"/>
          </a:xfrm>
          <a:prstGeom prst="rect">
            <a:avLst/>
          </a:prstGeom>
          <a:noFill/>
          <a:ln>
            <a:noFill/>
          </a:ln>
        </p:spPr>
      </p:pic>
      <p:pic>
        <p:nvPicPr>
          <p:cNvPr id="43" name="Google Shape;294;p8">
            <a:extLst>
              <a:ext uri="{FF2B5EF4-FFF2-40B4-BE49-F238E27FC236}">
                <a16:creationId xmlns:a16="http://schemas.microsoft.com/office/drawing/2014/main" id="{6EAF25FB-9B2F-B10B-B3A1-013AAC7096A0}"/>
              </a:ext>
            </a:extLst>
          </p:cNvPr>
          <p:cNvPicPr preferRelativeResize="0"/>
          <p:nvPr/>
        </p:nvPicPr>
        <p:blipFill rotWithShape="1">
          <a:blip r:embed="rId4">
            <a:alphaModFix/>
          </a:blip>
          <a:srcRect/>
          <a:stretch/>
        </p:blipFill>
        <p:spPr>
          <a:xfrm>
            <a:off x="5277462" y="4768919"/>
            <a:ext cx="540122" cy="540122"/>
          </a:xfrm>
          <a:prstGeom prst="rect">
            <a:avLst/>
          </a:prstGeom>
          <a:noFill/>
          <a:ln>
            <a:noFill/>
          </a:ln>
        </p:spPr>
      </p:pic>
      <p:pic>
        <p:nvPicPr>
          <p:cNvPr id="44" name="Google Shape;295;p8">
            <a:extLst>
              <a:ext uri="{FF2B5EF4-FFF2-40B4-BE49-F238E27FC236}">
                <a16:creationId xmlns:a16="http://schemas.microsoft.com/office/drawing/2014/main" id="{EC1C2F9C-DA4A-15D9-F093-ABE90EFF79FD}"/>
              </a:ext>
            </a:extLst>
          </p:cNvPr>
          <p:cNvPicPr preferRelativeResize="0"/>
          <p:nvPr/>
        </p:nvPicPr>
        <p:blipFill rotWithShape="1">
          <a:blip r:embed="rId5">
            <a:alphaModFix/>
          </a:blip>
          <a:srcRect/>
          <a:stretch/>
        </p:blipFill>
        <p:spPr>
          <a:xfrm>
            <a:off x="5321996" y="2911292"/>
            <a:ext cx="434885" cy="434885"/>
          </a:xfrm>
          <a:prstGeom prst="rect">
            <a:avLst/>
          </a:prstGeom>
          <a:noFill/>
          <a:ln>
            <a:noFill/>
          </a:ln>
        </p:spPr>
      </p:pic>
      <p:sp>
        <p:nvSpPr>
          <p:cNvPr id="46" name="Google Shape;192;p6">
            <a:extLst>
              <a:ext uri="{FF2B5EF4-FFF2-40B4-BE49-F238E27FC236}">
                <a16:creationId xmlns:a16="http://schemas.microsoft.com/office/drawing/2014/main" id="{939E58B8-1B7B-1644-324B-07F4A45D38E7}"/>
              </a:ext>
            </a:extLst>
          </p:cNvPr>
          <p:cNvSpPr txBox="1">
            <a:spLocks noGrp="1"/>
          </p:cNvSpPr>
          <p:nvPr>
            <p:ph type="title"/>
          </p:nvPr>
        </p:nvSpPr>
        <p:spPr>
          <a:xfrm>
            <a:off x="622674" y="378000"/>
            <a:ext cx="4429066" cy="854647"/>
          </a:xfrm>
          <a:prstGeom prst="rect">
            <a:avLst/>
          </a:prstGeom>
          <a:noFill/>
          <a:ln>
            <a:noFill/>
          </a:ln>
        </p:spPr>
        <p:txBody>
          <a:bodyPr spcFirstLastPara="1" wrap="square" lIns="91425" tIns="45700" rIns="91425" bIns="45700" anchor="b" anchorCtr="0">
            <a:noAutofit/>
          </a:bodyPr>
          <a:lstStyle/>
          <a:p>
            <a:r>
              <a:rPr lang="fr-FR">
                <a:latin typeface="OblikW01-Bold"/>
              </a:rPr>
              <a:t>Facteurs déterminants pour la valeur du NCX 470 </a:t>
            </a:r>
            <a:endParaRPr lang="fr-FR" spc="-10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AD163F4-763A-A1E9-8178-380D13D6D737}"/>
              </a:ext>
            </a:extLst>
          </p:cNvPr>
          <p:cNvSpPr>
            <a:spLocks noGrp="1"/>
          </p:cNvSpPr>
          <p:nvPr>
            <p:ph type="body" idx="1"/>
          </p:nvPr>
        </p:nvSpPr>
        <p:spPr>
          <a:xfrm>
            <a:off x="690857" y="4522457"/>
            <a:ext cx="11297943" cy="1756646"/>
          </a:xfrm>
        </p:spPr>
        <p:txBody>
          <a:bodyPr/>
          <a:lstStyle/>
          <a:p>
            <a:r>
              <a:rPr lang="fr-FR" sz="1600">
                <a:latin typeface="OblikW01-Light"/>
              </a:rPr>
              <a:t>Brevet sur la molécule jusqu’en 2029 avec prolongation attendue jusqu’en 2034 aux Etats-Unis, et brevet sur la formulation jusqu’en 2039.   Une exclusivité commerciale supplémentaire peut être accordée en fonction du statut de nouvelle entité chimique.</a:t>
            </a:r>
          </a:p>
          <a:p>
            <a:r>
              <a:rPr lang="fr-FR" sz="1600">
                <a:latin typeface="OblikW01-Light"/>
              </a:rPr>
              <a:t>Le potentiel annuel maximal des ventes nettes aux États-Unis est estimé entre 115 et 165</a:t>
            </a:r>
            <a:r>
              <a:rPr lang="fr-FR" sz="1600" baseline="30000">
                <a:latin typeface="OblikW01-Light"/>
              </a:rPr>
              <a:t> </a:t>
            </a:r>
            <a:r>
              <a:rPr lang="fr-FR" sz="1600">
                <a:latin typeface="OblikW01-Light"/>
              </a:rPr>
              <a:t>millions de dollars</a:t>
            </a:r>
            <a:r>
              <a:rPr lang="fr-FR" sz="1600" baseline="30000">
                <a:latin typeface="OblikW01-Light"/>
              </a:rPr>
              <a:t>1</a:t>
            </a:r>
            <a:endParaRPr lang="fr-FR" sz="1200" baseline="30000">
              <a:solidFill>
                <a:srgbClr val="0D0D0D"/>
              </a:solidFill>
              <a:latin typeface="OblikW01-Light"/>
            </a:endParaRPr>
          </a:p>
          <a:p>
            <a:r>
              <a:rPr lang="fr-FR" sz="1600">
                <a:latin typeface="OblikW01-Light"/>
              </a:rPr>
              <a:t>Le pic annuel des ventes nettes mondiales de NCX 470 pourrait dépasser 300</a:t>
            </a:r>
            <a:r>
              <a:rPr lang="fr-FR" sz="1600" baseline="30000">
                <a:latin typeface="OblikW01-Light"/>
              </a:rPr>
              <a:t>2</a:t>
            </a:r>
            <a:r>
              <a:rPr lang="fr-FR" sz="1600">
                <a:latin typeface="OblikW01-Light"/>
              </a:rPr>
              <a:t> millions de dollars dans les 8 ans suivant la date de lancement aux États-Unis et en Chine</a:t>
            </a:r>
          </a:p>
        </p:txBody>
      </p:sp>
      <p:sp>
        <p:nvSpPr>
          <p:cNvPr id="3" name="Title 2">
            <a:extLst>
              <a:ext uri="{FF2B5EF4-FFF2-40B4-BE49-F238E27FC236}">
                <a16:creationId xmlns:a16="http://schemas.microsoft.com/office/drawing/2014/main" id="{F16DE52B-A974-5485-CF87-C29FAE032467}"/>
              </a:ext>
            </a:extLst>
          </p:cNvPr>
          <p:cNvSpPr>
            <a:spLocks noGrp="1"/>
          </p:cNvSpPr>
          <p:nvPr>
            <p:ph type="title"/>
          </p:nvPr>
        </p:nvSpPr>
        <p:spPr/>
        <p:txBody>
          <a:bodyPr/>
          <a:lstStyle/>
          <a:p>
            <a:r>
              <a:rPr lang="fr-FR">
                <a:latin typeface="OblikW01-Bold"/>
              </a:rPr>
              <a:t>NCX 470: potentiel commercial et calendrier pour l’approbation</a:t>
            </a:r>
          </a:p>
        </p:txBody>
      </p:sp>
      <p:sp>
        <p:nvSpPr>
          <p:cNvPr id="4" name="Text Placeholder 3">
            <a:extLst>
              <a:ext uri="{FF2B5EF4-FFF2-40B4-BE49-F238E27FC236}">
                <a16:creationId xmlns:a16="http://schemas.microsoft.com/office/drawing/2014/main" id="{7E95C047-1B09-D91D-5C43-E2222E7AA8E6}"/>
              </a:ext>
            </a:extLst>
          </p:cNvPr>
          <p:cNvSpPr>
            <a:spLocks noGrp="1"/>
          </p:cNvSpPr>
          <p:nvPr>
            <p:ph type="body" idx="2"/>
          </p:nvPr>
        </p:nvSpPr>
        <p:spPr>
          <a:xfrm>
            <a:off x="150243" y="6361837"/>
            <a:ext cx="10291970" cy="310417"/>
          </a:xfrm>
        </p:spPr>
        <p:txBody>
          <a:bodyPr/>
          <a:lstStyle/>
          <a:p>
            <a:pPr>
              <a:lnSpc>
                <a:spcPct val="100000"/>
              </a:lnSpc>
              <a:buAutoNum type="arabicPeriod"/>
            </a:pPr>
            <a:r>
              <a:rPr lang="fr-FR">
                <a:latin typeface="OblikW01-Light"/>
              </a:rPr>
              <a:t>Au cours de la 8ème année suivant le lancement, sur la base d'une étude de marché commandée par Nicox en 2023, annoncée ci-après: </a:t>
            </a:r>
            <a:r>
              <a:rPr lang="fr-FR">
                <a:latin typeface="OblikW01-Light"/>
                <a:hlinkClick r:id="rId3">
                  <a:extLst>
                    <a:ext uri="{A12FA001-AC4F-418D-AE19-62706E023703}">
                      <ahyp:hlinkClr xmlns:ahyp="http://schemas.microsoft.com/office/drawing/2018/hyperlinkcolor" val="tx"/>
                    </a:ext>
                  </a:extLst>
                </a:hlinkClick>
              </a:rPr>
              <a:t>https://www.nicox.com/wp-content/uploads/EN_NCX-470-Market-Potential-PR_20230710_F.pdf</a:t>
            </a:r>
            <a:r>
              <a:rPr lang="fr-FR">
                <a:latin typeface="OblikW01-Light"/>
              </a:rPr>
              <a:t>. </a:t>
            </a:r>
            <a:endParaRPr lang="en-US">
              <a:latin typeface="OblikW01-Light"/>
            </a:endParaRPr>
          </a:p>
          <a:p>
            <a:pPr>
              <a:lnSpc>
                <a:spcPct val="100000"/>
              </a:lnSpc>
              <a:buAutoNum type="arabicPeriod"/>
            </a:pPr>
            <a:r>
              <a:rPr lang="fr-FR">
                <a:latin typeface="OblikW01-Light"/>
              </a:rPr>
              <a:t>N’inclus pas l’Europe</a:t>
            </a:r>
          </a:p>
        </p:txBody>
      </p:sp>
      <p:sp>
        <p:nvSpPr>
          <p:cNvPr id="5" name="Text Placeholder 4">
            <a:extLst>
              <a:ext uri="{FF2B5EF4-FFF2-40B4-BE49-F238E27FC236}">
                <a16:creationId xmlns:a16="http://schemas.microsoft.com/office/drawing/2014/main" id="{DE755507-F5C4-EC9C-C4FB-DD8E40C4202F}"/>
              </a:ext>
            </a:extLst>
          </p:cNvPr>
          <p:cNvSpPr>
            <a:spLocks noGrp="1"/>
          </p:cNvSpPr>
          <p:nvPr>
            <p:ph type="body" idx="3"/>
          </p:nvPr>
        </p:nvSpPr>
        <p:spPr/>
        <p:txBody>
          <a:bodyPr/>
          <a:lstStyle/>
          <a:p>
            <a:r>
              <a:rPr lang="fr-FR">
                <a:latin typeface="OblikW01-Light"/>
              </a:rPr>
              <a:t>Un candidat médicament proche de</a:t>
            </a:r>
            <a:r>
              <a:rPr lang="en-US">
                <a:latin typeface="OblikW01-Light"/>
              </a:rPr>
              <a:t> l</a:t>
            </a:r>
            <a:r>
              <a:rPr lang="fr-FR">
                <a:latin typeface="OblikW01-Light"/>
              </a:rPr>
              <a:t>a fin de son développement</a:t>
            </a:r>
          </a:p>
        </p:txBody>
      </p:sp>
      <p:grpSp>
        <p:nvGrpSpPr>
          <p:cNvPr id="6" name="Google Shape;518;p19">
            <a:extLst>
              <a:ext uri="{FF2B5EF4-FFF2-40B4-BE49-F238E27FC236}">
                <a16:creationId xmlns:a16="http://schemas.microsoft.com/office/drawing/2014/main" id="{326A62F7-74B4-B0F2-63CD-E7880E883B8E}"/>
              </a:ext>
            </a:extLst>
          </p:cNvPr>
          <p:cNvGrpSpPr/>
          <p:nvPr/>
        </p:nvGrpSpPr>
        <p:grpSpPr>
          <a:xfrm>
            <a:off x="1940076" y="1544266"/>
            <a:ext cx="8012724" cy="2263321"/>
            <a:chOff x="4296096" y="841017"/>
            <a:chExt cx="10984068" cy="4070952"/>
          </a:xfrm>
        </p:grpSpPr>
        <p:sp>
          <p:nvSpPr>
            <p:cNvPr id="7" name="Google Shape;519;p19">
              <a:extLst>
                <a:ext uri="{FF2B5EF4-FFF2-40B4-BE49-F238E27FC236}">
                  <a16:creationId xmlns:a16="http://schemas.microsoft.com/office/drawing/2014/main" id="{836C9B52-706F-6FA8-BC50-079DCDABF070}"/>
                </a:ext>
              </a:extLst>
            </p:cNvPr>
            <p:cNvSpPr/>
            <p:nvPr/>
          </p:nvSpPr>
          <p:spPr>
            <a:xfrm>
              <a:off x="4296096" y="922020"/>
              <a:ext cx="2690378" cy="3989949"/>
            </a:xfrm>
            <a:prstGeom prst="roundRect">
              <a:avLst>
                <a:gd name="adj" fmla="val 0"/>
              </a:avLst>
            </a:prstGeom>
            <a:gradFill>
              <a:gsLst>
                <a:gs pos="0">
                  <a:srgbClr val="52AAF7"/>
                </a:gs>
                <a:gs pos="100000">
                  <a:srgbClr val="0468C2"/>
                </a:gs>
              </a:gsLst>
              <a:lin ang="0" scaled="0"/>
            </a:gradFill>
            <a:ln>
              <a:noFill/>
            </a:ln>
            <a:effectLst>
              <a:outerShdw blurRad="190500" dist="50800" dir="5400000" algn="ctr" rotWithShape="0">
                <a:srgbClr val="190F52">
                  <a:alpha val="1098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800" b="1">
                <a:solidFill>
                  <a:schemeClr val="lt1"/>
                </a:solidFill>
                <a:latin typeface="Roboto"/>
                <a:ea typeface="Roboto"/>
                <a:cs typeface="Roboto"/>
                <a:sym typeface="Roboto"/>
              </a:endParaRPr>
            </a:p>
          </p:txBody>
        </p:sp>
        <p:sp>
          <p:nvSpPr>
            <p:cNvPr id="8" name="Google Shape;520;p19">
              <a:extLst>
                <a:ext uri="{FF2B5EF4-FFF2-40B4-BE49-F238E27FC236}">
                  <a16:creationId xmlns:a16="http://schemas.microsoft.com/office/drawing/2014/main" id="{590139F3-2581-6E11-8E44-BAA9110DD673}"/>
                </a:ext>
              </a:extLst>
            </p:cNvPr>
            <p:cNvSpPr/>
            <p:nvPr/>
          </p:nvSpPr>
          <p:spPr>
            <a:xfrm>
              <a:off x="8389304" y="922020"/>
              <a:ext cx="2690378" cy="3989949"/>
            </a:xfrm>
            <a:prstGeom prst="roundRect">
              <a:avLst>
                <a:gd name="adj" fmla="val 0"/>
              </a:avLst>
            </a:prstGeom>
            <a:gradFill>
              <a:gsLst>
                <a:gs pos="0">
                  <a:srgbClr val="F15E26"/>
                </a:gs>
                <a:gs pos="100000">
                  <a:srgbClr val="B63B0B"/>
                </a:gs>
              </a:gsLst>
              <a:lin ang="0" scaled="0"/>
            </a:gradFill>
            <a:ln>
              <a:noFill/>
            </a:ln>
            <a:effectLst>
              <a:outerShdw blurRad="190500" dist="50800" dir="5400000" algn="ctr" rotWithShape="0">
                <a:srgbClr val="190F52">
                  <a:alpha val="1098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800" b="1">
                <a:solidFill>
                  <a:schemeClr val="lt1"/>
                </a:solidFill>
                <a:latin typeface="Roboto"/>
                <a:ea typeface="Roboto"/>
                <a:cs typeface="Roboto"/>
                <a:sym typeface="Roboto"/>
              </a:endParaRPr>
            </a:p>
          </p:txBody>
        </p:sp>
        <p:sp>
          <p:nvSpPr>
            <p:cNvPr id="9" name="Google Shape;521;p19">
              <a:extLst>
                <a:ext uri="{FF2B5EF4-FFF2-40B4-BE49-F238E27FC236}">
                  <a16:creationId xmlns:a16="http://schemas.microsoft.com/office/drawing/2014/main" id="{3C625BDE-0A0E-3B7F-0542-4DB4B2C28ECD}"/>
                </a:ext>
              </a:extLst>
            </p:cNvPr>
            <p:cNvSpPr/>
            <p:nvPr/>
          </p:nvSpPr>
          <p:spPr>
            <a:xfrm>
              <a:off x="12589786" y="841017"/>
              <a:ext cx="2690378" cy="3989949"/>
            </a:xfrm>
            <a:prstGeom prst="roundRect">
              <a:avLst>
                <a:gd name="adj" fmla="val 0"/>
              </a:avLst>
            </a:prstGeom>
            <a:gradFill>
              <a:gsLst>
                <a:gs pos="0">
                  <a:srgbClr val="007E7F"/>
                </a:gs>
                <a:gs pos="100000">
                  <a:srgbClr val="00504E"/>
                </a:gs>
              </a:gsLst>
              <a:lin ang="0" scaled="0"/>
            </a:gradFill>
            <a:ln>
              <a:noFill/>
            </a:ln>
            <a:effectLst>
              <a:outerShdw blurRad="190500" dist="50800" dir="5400000" algn="ctr" rotWithShape="0">
                <a:srgbClr val="190F52">
                  <a:alpha val="1098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800" b="1">
                <a:solidFill>
                  <a:schemeClr val="lt1"/>
                </a:solidFill>
                <a:latin typeface="Roboto"/>
                <a:ea typeface="Roboto"/>
                <a:cs typeface="Roboto"/>
                <a:sym typeface="Roboto"/>
              </a:endParaRPr>
            </a:p>
          </p:txBody>
        </p:sp>
      </p:grpSp>
      <p:sp>
        <p:nvSpPr>
          <p:cNvPr id="10" name="Google Shape;522;p19">
            <a:extLst>
              <a:ext uri="{FF2B5EF4-FFF2-40B4-BE49-F238E27FC236}">
                <a16:creationId xmlns:a16="http://schemas.microsoft.com/office/drawing/2014/main" id="{33CCD0E0-6765-E520-9501-9F46B25F444E}"/>
              </a:ext>
            </a:extLst>
          </p:cNvPr>
          <p:cNvSpPr txBox="1"/>
          <p:nvPr/>
        </p:nvSpPr>
        <p:spPr>
          <a:xfrm>
            <a:off x="1940076" y="1708125"/>
            <a:ext cx="1962593" cy="1938952"/>
          </a:xfrm>
          <a:prstGeom prst="rect">
            <a:avLst/>
          </a:prstGeom>
          <a:noFill/>
          <a:ln>
            <a:noFill/>
          </a:ln>
        </p:spPr>
        <p:txBody>
          <a:bodyPr spcFirstLastPara="1" wrap="square" lIns="91425" tIns="45700" rIns="91425" bIns="45700" anchor="t" anchorCtr="0">
            <a:spAutoFit/>
          </a:bodyPr>
          <a:lstStyle/>
          <a:p>
            <a:pPr marR="0" lvl="0" algn="ctr" rtl="0">
              <a:lnSpc>
                <a:spcPct val="120000"/>
              </a:lnSpc>
              <a:spcBef>
                <a:spcPts val="0"/>
              </a:spcBef>
              <a:spcAft>
                <a:spcPts val="0"/>
              </a:spcAft>
              <a:buClr>
                <a:srgbClr val="FFFFFF"/>
              </a:buClr>
              <a:buSzPts val="1600"/>
            </a:pPr>
            <a:r>
              <a:rPr lang="fr-FR" sz="2000" b="1">
                <a:solidFill>
                  <a:srgbClr val="FFFFFF"/>
                </a:solidFill>
                <a:latin typeface="OblikW01-Light" panose="02000503000000020004" pitchFamily="50" charset="0"/>
              </a:rPr>
              <a:t>S</a:t>
            </a:r>
            <a:r>
              <a:rPr lang="fr-FR" sz="2000" b="1">
                <a:solidFill>
                  <a:srgbClr val="FFFFFF"/>
                </a:solidFill>
                <a:latin typeface="OblikW01-Light" panose="02000503000000020004" pitchFamily="50" charset="0"/>
                <a:sym typeface="Arial"/>
              </a:rPr>
              <a:t>2 2025</a:t>
            </a:r>
          </a:p>
          <a:p>
            <a:pPr marR="0" lvl="0" algn="ctr" rtl="0">
              <a:lnSpc>
                <a:spcPct val="120000"/>
              </a:lnSpc>
              <a:spcBef>
                <a:spcPts val="0"/>
              </a:spcBef>
              <a:spcAft>
                <a:spcPts val="0"/>
              </a:spcAft>
              <a:buClr>
                <a:srgbClr val="FFFFFF"/>
              </a:buClr>
              <a:buSzPts val="1600"/>
            </a:pPr>
            <a:endParaRPr lang="fr-FR" sz="1600" b="1">
              <a:solidFill>
                <a:srgbClr val="FFFFFF"/>
              </a:solidFill>
              <a:latin typeface="OblikW01-Light" panose="02000503000000020004" pitchFamily="50" charset="0"/>
              <a:sym typeface="Arial"/>
            </a:endParaRPr>
          </a:p>
          <a:p>
            <a:pPr marR="0" lvl="0" algn="ctr" rtl="0">
              <a:lnSpc>
                <a:spcPct val="120000"/>
              </a:lnSpc>
              <a:spcBef>
                <a:spcPts val="0"/>
              </a:spcBef>
              <a:spcAft>
                <a:spcPts val="0"/>
              </a:spcAft>
              <a:buClr>
                <a:srgbClr val="FFFFFF"/>
              </a:buClr>
              <a:buSzPts val="1600"/>
            </a:pPr>
            <a:r>
              <a:rPr lang="fr-FR" sz="1600" b="1">
                <a:solidFill>
                  <a:srgbClr val="FFFFFF"/>
                </a:solidFill>
                <a:latin typeface="OblikW01-Light" panose="02000503000000020004" pitchFamily="50" charset="0"/>
                <a:sym typeface="Arial"/>
              </a:rPr>
              <a:t>Principaux Résultats </a:t>
            </a:r>
            <a:r>
              <a:rPr lang="fr-FR" sz="1600" b="1">
                <a:solidFill>
                  <a:srgbClr val="FFFFFF"/>
                </a:solidFill>
                <a:latin typeface="OblikW01-Light" panose="02000503000000020004" pitchFamily="50" charset="0"/>
              </a:rPr>
              <a:t>Denali étude Clinique de Phase 3</a:t>
            </a:r>
            <a:endParaRPr lang="fr-FR" sz="1600" b="1">
              <a:solidFill>
                <a:srgbClr val="FFFFFF"/>
              </a:solidFill>
              <a:latin typeface="OblikW01-Light" panose="02000503000000020004" pitchFamily="50" charset="0"/>
              <a:sym typeface="Arial"/>
            </a:endParaRPr>
          </a:p>
        </p:txBody>
      </p:sp>
      <p:sp>
        <p:nvSpPr>
          <p:cNvPr id="11" name="Google Shape;522;p19">
            <a:extLst>
              <a:ext uri="{FF2B5EF4-FFF2-40B4-BE49-F238E27FC236}">
                <a16:creationId xmlns:a16="http://schemas.microsoft.com/office/drawing/2014/main" id="{476431C8-19A9-0F7E-198A-7C06F0676054}"/>
              </a:ext>
            </a:extLst>
          </p:cNvPr>
          <p:cNvSpPr txBox="1"/>
          <p:nvPr/>
        </p:nvSpPr>
        <p:spPr>
          <a:xfrm>
            <a:off x="4921175" y="1708125"/>
            <a:ext cx="1962593" cy="2086685"/>
          </a:xfrm>
          <a:prstGeom prst="rect">
            <a:avLst/>
          </a:prstGeom>
          <a:noFill/>
          <a:ln>
            <a:noFill/>
          </a:ln>
        </p:spPr>
        <p:txBody>
          <a:bodyPr spcFirstLastPara="1" wrap="square" lIns="91425" tIns="45700" rIns="91425" bIns="45700" anchor="t" anchorCtr="0">
            <a:spAutoFit/>
          </a:bodyPr>
          <a:lstStyle/>
          <a:p>
            <a:pPr marR="0" lvl="0" algn="ctr" rtl="0">
              <a:lnSpc>
                <a:spcPct val="120000"/>
              </a:lnSpc>
              <a:spcBef>
                <a:spcPts val="0"/>
              </a:spcBef>
              <a:spcAft>
                <a:spcPts val="0"/>
              </a:spcAft>
              <a:buClr>
                <a:srgbClr val="FFFFFF"/>
              </a:buClr>
              <a:buSzPts val="1600"/>
            </a:pPr>
            <a:r>
              <a:rPr lang="fr-FR" sz="2000" b="1">
                <a:solidFill>
                  <a:srgbClr val="FFFFFF"/>
                </a:solidFill>
                <a:latin typeface="OblikW01-Light" panose="02000503000000020004" pitchFamily="50" charset="0"/>
              </a:rPr>
              <a:t>S</a:t>
            </a:r>
            <a:r>
              <a:rPr lang="fr-FR" sz="2000" b="1">
                <a:solidFill>
                  <a:srgbClr val="FFFFFF"/>
                </a:solidFill>
                <a:latin typeface="OblikW01-Light" panose="02000503000000020004" pitchFamily="50" charset="0"/>
                <a:sym typeface="Arial"/>
              </a:rPr>
              <a:t>1 2026</a:t>
            </a:r>
          </a:p>
          <a:p>
            <a:pPr marR="0" lvl="0" algn="ctr" rtl="0">
              <a:lnSpc>
                <a:spcPct val="120000"/>
              </a:lnSpc>
              <a:spcBef>
                <a:spcPts val="0"/>
              </a:spcBef>
              <a:spcAft>
                <a:spcPts val="0"/>
              </a:spcAft>
              <a:buClr>
                <a:srgbClr val="FFFFFF"/>
              </a:buClr>
              <a:buSzPts val="1600"/>
            </a:pPr>
            <a:endParaRPr lang="fr-FR" sz="1600" b="1">
              <a:solidFill>
                <a:srgbClr val="FFFFFF"/>
              </a:solidFill>
              <a:latin typeface="OblikW01-Light" panose="02000503000000020004" pitchFamily="50" charset="0"/>
              <a:sym typeface="Arial"/>
            </a:endParaRPr>
          </a:p>
          <a:p>
            <a:pPr marR="0" lvl="0" algn="ctr" rtl="0">
              <a:lnSpc>
                <a:spcPct val="120000"/>
              </a:lnSpc>
              <a:spcBef>
                <a:spcPts val="0"/>
              </a:spcBef>
              <a:spcAft>
                <a:spcPts val="0"/>
              </a:spcAft>
              <a:buClr>
                <a:srgbClr val="FFFFFF"/>
              </a:buClr>
              <a:buSzPts val="1600"/>
            </a:pPr>
            <a:r>
              <a:rPr lang="fr-FR" b="1">
                <a:solidFill>
                  <a:srgbClr val="FFFFFF"/>
                </a:solidFill>
                <a:latin typeface="OblikW01-Light"/>
              </a:rPr>
              <a:t>Soumission de la demande d’autorisation de mise sur le marché </a:t>
            </a:r>
            <a:r>
              <a:rPr lang="fr-FR" b="1" err="1">
                <a:solidFill>
                  <a:srgbClr val="FFFFFF"/>
                </a:solidFill>
                <a:latin typeface="OblikW01-Light"/>
              </a:rPr>
              <a:t>Americain</a:t>
            </a:r>
            <a:r>
              <a:rPr lang="fr-FR" b="1">
                <a:solidFill>
                  <a:srgbClr val="FFFFFF"/>
                </a:solidFill>
                <a:latin typeface="OblikW01-Light"/>
              </a:rPr>
              <a:t> (NDA)</a:t>
            </a:r>
          </a:p>
        </p:txBody>
      </p:sp>
      <p:sp>
        <p:nvSpPr>
          <p:cNvPr id="13" name="Google Shape;522;p19">
            <a:extLst>
              <a:ext uri="{FF2B5EF4-FFF2-40B4-BE49-F238E27FC236}">
                <a16:creationId xmlns:a16="http://schemas.microsoft.com/office/drawing/2014/main" id="{4F316838-4743-238B-657B-2780CE4F693B}"/>
              </a:ext>
            </a:extLst>
          </p:cNvPr>
          <p:cNvSpPr txBox="1"/>
          <p:nvPr/>
        </p:nvSpPr>
        <p:spPr>
          <a:xfrm>
            <a:off x="7948990" y="1708125"/>
            <a:ext cx="1962593" cy="1938952"/>
          </a:xfrm>
          <a:prstGeom prst="rect">
            <a:avLst/>
          </a:prstGeom>
          <a:noFill/>
          <a:ln>
            <a:noFill/>
          </a:ln>
        </p:spPr>
        <p:txBody>
          <a:bodyPr spcFirstLastPara="1" wrap="square" lIns="91425" tIns="45700" rIns="91425" bIns="45700" anchor="t" anchorCtr="0">
            <a:spAutoFit/>
          </a:bodyPr>
          <a:lstStyle/>
          <a:p>
            <a:pPr marR="0" lvl="0" algn="ctr" rtl="0">
              <a:lnSpc>
                <a:spcPct val="120000"/>
              </a:lnSpc>
              <a:spcBef>
                <a:spcPts val="0"/>
              </a:spcBef>
              <a:spcAft>
                <a:spcPts val="0"/>
              </a:spcAft>
              <a:buClr>
                <a:srgbClr val="FFFFFF"/>
              </a:buClr>
              <a:buSzPts val="1600"/>
            </a:pPr>
            <a:r>
              <a:rPr lang="fr-FR" sz="2000" b="1">
                <a:solidFill>
                  <a:srgbClr val="FFFFFF"/>
                </a:solidFill>
                <a:latin typeface="OblikW01-Light" panose="02000503000000020004" pitchFamily="50" charset="0"/>
              </a:rPr>
              <a:t>S</a:t>
            </a:r>
            <a:r>
              <a:rPr lang="fr-FR" sz="2000" b="1">
                <a:solidFill>
                  <a:srgbClr val="FFFFFF"/>
                </a:solidFill>
                <a:latin typeface="OblikW01-Light" panose="02000503000000020004" pitchFamily="50" charset="0"/>
                <a:sym typeface="Arial"/>
              </a:rPr>
              <a:t>1 2027</a:t>
            </a:r>
          </a:p>
          <a:p>
            <a:pPr marR="0" lvl="0" algn="ctr" rtl="0">
              <a:lnSpc>
                <a:spcPct val="120000"/>
              </a:lnSpc>
              <a:spcBef>
                <a:spcPts val="0"/>
              </a:spcBef>
              <a:spcAft>
                <a:spcPts val="0"/>
              </a:spcAft>
              <a:buClr>
                <a:srgbClr val="FFFFFF"/>
              </a:buClr>
              <a:buSzPts val="1600"/>
            </a:pPr>
            <a:endParaRPr lang="fr-FR" sz="1600" b="1">
              <a:solidFill>
                <a:srgbClr val="FFFFFF"/>
              </a:solidFill>
              <a:latin typeface="OblikW01-Light" panose="02000503000000020004" pitchFamily="50" charset="0"/>
              <a:sym typeface="Arial"/>
            </a:endParaRPr>
          </a:p>
          <a:p>
            <a:pPr marR="0" lvl="0" algn="ctr" rtl="0">
              <a:lnSpc>
                <a:spcPct val="120000"/>
              </a:lnSpc>
              <a:spcBef>
                <a:spcPts val="0"/>
              </a:spcBef>
              <a:spcAft>
                <a:spcPts val="0"/>
              </a:spcAft>
              <a:buClr>
                <a:srgbClr val="FFFFFF"/>
              </a:buClr>
              <a:buSzPts val="1600"/>
            </a:pPr>
            <a:r>
              <a:rPr lang="fr-FR" sz="1600" b="1">
                <a:solidFill>
                  <a:srgbClr val="FFFFFF"/>
                </a:solidFill>
                <a:latin typeface="OblikW01-Light" panose="02000503000000020004" pitchFamily="50" charset="0"/>
                <a:sym typeface="Arial"/>
              </a:rPr>
              <a:t>Approbation et potentiel lancement aux Etats-</a:t>
            </a:r>
            <a:r>
              <a:rPr lang="fr-FR" sz="1600" b="1">
                <a:solidFill>
                  <a:srgbClr val="FFFFFF"/>
                </a:solidFill>
                <a:latin typeface="OblikW01-Light" panose="02000503000000020004" pitchFamily="50" charset="0"/>
              </a:rPr>
              <a:t>Unis</a:t>
            </a:r>
            <a:r>
              <a:rPr lang="fr-FR" sz="1600" b="1">
                <a:solidFill>
                  <a:srgbClr val="FFFFFF"/>
                </a:solidFill>
                <a:latin typeface="OblikW01-Light" panose="02000503000000020004" pitchFamily="50" charset="0"/>
                <a:sym typeface="Arial"/>
              </a:rPr>
              <a:t>*</a:t>
            </a:r>
          </a:p>
        </p:txBody>
      </p:sp>
      <p:sp>
        <p:nvSpPr>
          <p:cNvPr id="14" name="TextBox 13">
            <a:extLst>
              <a:ext uri="{FF2B5EF4-FFF2-40B4-BE49-F238E27FC236}">
                <a16:creationId xmlns:a16="http://schemas.microsoft.com/office/drawing/2014/main" id="{49744BA0-D11A-95A9-68A0-AAB859106777}"/>
              </a:ext>
            </a:extLst>
          </p:cNvPr>
          <p:cNvSpPr txBox="1"/>
          <p:nvPr/>
        </p:nvSpPr>
        <p:spPr>
          <a:xfrm>
            <a:off x="7990206" y="3845138"/>
            <a:ext cx="1962593" cy="600164"/>
          </a:xfrm>
          <a:prstGeom prst="rect">
            <a:avLst/>
          </a:prstGeom>
          <a:noFill/>
        </p:spPr>
        <p:txBody>
          <a:bodyPr wrap="square" lIns="91440" tIns="45720" rIns="91440" bIns="45720" rtlCol="0" anchor="t">
            <a:spAutoFit/>
          </a:bodyPr>
          <a:lstStyle/>
          <a:p>
            <a:r>
              <a:rPr lang="fr-FR" sz="1100"/>
              <a:t>*A condition que la société trouve un partenaire commercial</a:t>
            </a:r>
          </a:p>
        </p:txBody>
      </p:sp>
      <p:sp>
        <p:nvSpPr>
          <p:cNvPr id="15" name="Arrow: Right 14">
            <a:extLst>
              <a:ext uri="{FF2B5EF4-FFF2-40B4-BE49-F238E27FC236}">
                <a16:creationId xmlns:a16="http://schemas.microsoft.com/office/drawing/2014/main" id="{78A6158E-516E-7EBF-FC2A-1F8F4048C105}"/>
              </a:ext>
            </a:extLst>
          </p:cNvPr>
          <p:cNvSpPr/>
          <p:nvPr/>
        </p:nvSpPr>
        <p:spPr>
          <a:xfrm>
            <a:off x="4160762" y="2341642"/>
            <a:ext cx="541867" cy="830943"/>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Arrow: Right 15">
            <a:extLst>
              <a:ext uri="{FF2B5EF4-FFF2-40B4-BE49-F238E27FC236}">
                <a16:creationId xmlns:a16="http://schemas.microsoft.com/office/drawing/2014/main" id="{AE1DA621-186E-F98E-26DB-B984C47A279C}"/>
              </a:ext>
            </a:extLst>
          </p:cNvPr>
          <p:cNvSpPr/>
          <p:nvPr/>
        </p:nvSpPr>
        <p:spPr>
          <a:xfrm>
            <a:off x="7225695" y="2341641"/>
            <a:ext cx="541867" cy="830943"/>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1381861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EB81072C-99EC-3D97-FC20-FB894043CA23}"/>
              </a:ext>
            </a:extLst>
          </p:cNvPr>
          <p:cNvSpPr>
            <a:spLocks noGrp="1"/>
          </p:cNvSpPr>
          <p:nvPr>
            <p:ph type="body" idx="2"/>
          </p:nvPr>
        </p:nvSpPr>
        <p:spPr/>
        <p:txBody>
          <a:bodyPr/>
          <a:lstStyle/>
          <a:p>
            <a:endParaRPr lang="en-US"/>
          </a:p>
        </p:txBody>
      </p:sp>
      <p:sp>
        <p:nvSpPr>
          <p:cNvPr id="5" name="Text Placeholder 4">
            <a:extLst>
              <a:ext uri="{FF2B5EF4-FFF2-40B4-BE49-F238E27FC236}">
                <a16:creationId xmlns:a16="http://schemas.microsoft.com/office/drawing/2014/main" id="{65167EC7-44CF-FC73-045C-DB1D1597699B}"/>
              </a:ext>
            </a:extLst>
          </p:cNvPr>
          <p:cNvSpPr>
            <a:spLocks noGrp="1"/>
          </p:cNvSpPr>
          <p:nvPr>
            <p:ph type="body" idx="3"/>
          </p:nvPr>
        </p:nvSpPr>
        <p:spPr>
          <a:xfrm>
            <a:off x="622676" y="911276"/>
            <a:ext cx="11201400" cy="599683"/>
          </a:xfrm>
        </p:spPr>
        <p:txBody>
          <a:bodyPr/>
          <a:lstStyle/>
          <a:p>
            <a:pPr marL="180975" indent="0"/>
            <a:r>
              <a:rPr lang="fr-FR"/>
              <a:t>Partenaire chinois et premier actionnaire de Nicox spécialisé en ophtalmologie, doté de capacités de fabrication et de commercialisation</a:t>
            </a:r>
            <a:endParaRPr lang="en-US"/>
          </a:p>
        </p:txBody>
      </p:sp>
      <p:pic>
        <p:nvPicPr>
          <p:cNvPr id="7" name="Image 14" descr="Une image contenant Police, Graphique, texte, graphisme&#10;&#10;Description générée automatiquement">
            <a:extLst>
              <a:ext uri="{FF2B5EF4-FFF2-40B4-BE49-F238E27FC236}">
                <a16:creationId xmlns:a16="http://schemas.microsoft.com/office/drawing/2014/main" id="{5A56BDE2-0C5C-27D7-114B-1E279F77A53B}"/>
              </a:ext>
            </a:extLst>
          </p:cNvPr>
          <p:cNvPicPr>
            <a:picLocks noChangeAspect="1"/>
          </p:cNvPicPr>
          <p:nvPr/>
        </p:nvPicPr>
        <p:blipFill>
          <a:blip r:embed="rId3"/>
          <a:stretch>
            <a:fillRect/>
          </a:stretch>
        </p:blipFill>
        <p:spPr>
          <a:xfrm>
            <a:off x="734564" y="191428"/>
            <a:ext cx="2708337" cy="716354"/>
          </a:xfrm>
          <a:prstGeom prst="rect">
            <a:avLst/>
          </a:prstGeom>
        </p:spPr>
      </p:pic>
      <p:sp>
        <p:nvSpPr>
          <p:cNvPr id="3" name="Oval 2">
            <a:extLst>
              <a:ext uri="{FF2B5EF4-FFF2-40B4-BE49-F238E27FC236}">
                <a16:creationId xmlns:a16="http://schemas.microsoft.com/office/drawing/2014/main" id="{3B1919E1-5770-33A6-BB5C-C3CB1EA30F70}"/>
              </a:ext>
            </a:extLst>
          </p:cNvPr>
          <p:cNvSpPr/>
          <p:nvPr/>
        </p:nvSpPr>
        <p:spPr>
          <a:xfrm>
            <a:off x="3815753" y="1934937"/>
            <a:ext cx="2155968" cy="2032000"/>
          </a:xfrm>
          <a:prstGeom prst="ellipse">
            <a:avLst/>
          </a:prstGeom>
          <a:gradFill>
            <a:gsLst>
              <a:gs pos="0">
                <a:srgbClr val="F15E26"/>
              </a:gs>
              <a:gs pos="100000">
                <a:srgbClr val="B63B0B"/>
              </a:gs>
            </a:gsLst>
            <a:lin ang="0" scaled="0"/>
          </a:gradFill>
          <a:ln>
            <a:noFill/>
          </a:ln>
          <a:effectLst>
            <a:outerShdw blurRad="190500" dist="50800" dir="5400000" algn="ctr" rotWithShape="0">
              <a:srgbClr val="190F52">
                <a:alpha val="10980"/>
              </a:srgbClr>
            </a:outerShdw>
          </a:effectLst>
        </p:spPr>
        <p:txBody>
          <a:bodyPr spcFirstLastPara="1" wrap="square" lIns="91425" tIns="45700" rIns="91425" bIns="45700" anchor="ctr" anchorCtr="0">
            <a:noAutofit/>
          </a:bodyPr>
          <a:lstStyle/>
          <a:p>
            <a:pPr algn="ctr"/>
            <a:endParaRPr lang="en-US" sz="800" b="1">
              <a:solidFill>
                <a:schemeClr val="lt1"/>
              </a:solidFill>
              <a:latin typeface="Roboto"/>
              <a:ea typeface="Roboto"/>
              <a:cs typeface="Roboto"/>
            </a:endParaRPr>
          </a:p>
        </p:txBody>
      </p:sp>
      <p:sp>
        <p:nvSpPr>
          <p:cNvPr id="6" name="Oval 5">
            <a:extLst>
              <a:ext uri="{FF2B5EF4-FFF2-40B4-BE49-F238E27FC236}">
                <a16:creationId xmlns:a16="http://schemas.microsoft.com/office/drawing/2014/main" id="{47D7D31C-D6E2-A26A-80A0-3BACEAE2B9AF}"/>
              </a:ext>
            </a:extLst>
          </p:cNvPr>
          <p:cNvSpPr/>
          <p:nvPr/>
        </p:nvSpPr>
        <p:spPr>
          <a:xfrm>
            <a:off x="864363" y="1934937"/>
            <a:ext cx="2155968" cy="2032000"/>
          </a:xfrm>
          <a:prstGeom prst="ellipse">
            <a:avLst/>
          </a:prstGeom>
          <a:gradFill>
            <a:gsLst>
              <a:gs pos="0">
                <a:srgbClr val="52AAF7"/>
              </a:gs>
              <a:gs pos="100000">
                <a:srgbClr val="0468C2"/>
              </a:gs>
            </a:gsLst>
            <a:lin ang="0" scaled="0"/>
          </a:gradFill>
          <a:ln>
            <a:noFill/>
          </a:ln>
          <a:effectLst>
            <a:outerShdw blurRad="190500" dist="50800" dir="5400000" algn="ctr" rotWithShape="0">
              <a:srgbClr val="190F52">
                <a:alpha val="10980"/>
              </a:srgbClr>
            </a:outerShdw>
          </a:effectLst>
        </p:spPr>
        <p:txBody>
          <a:bodyPr spcFirstLastPara="1" wrap="square" lIns="91425" tIns="45700" rIns="91425" bIns="45700" anchor="ctr" anchorCtr="0">
            <a:noAutofit/>
          </a:bodyPr>
          <a:lstStyle/>
          <a:p>
            <a:pPr algn="ctr"/>
            <a:endParaRPr lang="en-US" sz="800" b="1">
              <a:latin typeface="Roboto"/>
              <a:ea typeface="Roboto"/>
              <a:cs typeface="Roboto"/>
            </a:endParaRPr>
          </a:p>
        </p:txBody>
      </p:sp>
      <p:sp>
        <p:nvSpPr>
          <p:cNvPr id="8" name="Oval 7">
            <a:extLst>
              <a:ext uri="{FF2B5EF4-FFF2-40B4-BE49-F238E27FC236}">
                <a16:creationId xmlns:a16="http://schemas.microsoft.com/office/drawing/2014/main" id="{FA021D80-D6D3-CE91-8A72-F397D1AEBD6D}"/>
              </a:ext>
            </a:extLst>
          </p:cNvPr>
          <p:cNvSpPr/>
          <p:nvPr/>
        </p:nvSpPr>
        <p:spPr>
          <a:xfrm>
            <a:off x="6732215" y="1934937"/>
            <a:ext cx="2155968" cy="2032000"/>
          </a:xfrm>
          <a:prstGeom prst="ellipse">
            <a:avLst/>
          </a:prstGeom>
          <a:gradFill>
            <a:gsLst>
              <a:gs pos="0">
                <a:srgbClr val="007E7F"/>
              </a:gs>
              <a:gs pos="100000">
                <a:srgbClr val="00504E"/>
              </a:gs>
            </a:gsLst>
            <a:lin ang="0" scaled="0"/>
          </a:gradFill>
          <a:ln>
            <a:noFill/>
          </a:ln>
          <a:effectLst>
            <a:outerShdw blurRad="190500" dist="50800" dir="5400000" algn="ctr" rotWithShape="0">
              <a:srgbClr val="190F52">
                <a:alpha val="10980"/>
              </a:srgbClr>
            </a:outerShdw>
          </a:effectLst>
        </p:spPr>
        <p:txBody>
          <a:bodyPr spcFirstLastPara="1" wrap="square" lIns="91425" tIns="45700" rIns="91425" bIns="45700" anchor="ctr" anchorCtr="0">
            <a:noAutofit/>
          </a:bodyPr>
          <a:lstStyle/>
          <a:p>
            <a:pPr algn="ctr"/>
            <a:endParaRPr lang="en-US" sz="800" b="1">
              <a:solidFill>
                <a:schemeClr val="lt1"/>
              </a:solidFill>
              <a:latin typeface="Roboto"/>
              <a:ea typeface="Roboto"/>
              <a:cs typeface="Roboto"/>
            </a:endParaRPr>
          </a:p>
        </p:txBody>
      </p:sp>
      <p:sp>
        <p:nvSpPr>
          <p:cNvPr id="9" name="Oval 8">
            <a:extLst>
              <a:ext uri="{FF2B5EF4-FFF2-40B4-BE49-F238E27FC236}">
                <a16:creationId xmlns:a16="http://schemas.microsoft.com/office/drawing/2014/main" id="{7254AE2A-0040-8A17-ADF4-9A9C49D6AE7A}"/>
              </a:ext>
            </a:extLst>
          </p:cNvPr>
          <p:cNvSpPr/>
          <p:nvPr/>
        </p:nvSpPr>
        <p:spPr>
          <a:xfrm>
            <a:off x="9542321" y="1934937"/>
            <a:ext cx="2155968" cy="2032000"/>
          </a:xfrm>
          <a:prstGeom prst="ellipse">
            <a:avLst/>
          </a:prstGeom>
          <a:gradFill>
            <a:gsLst>
              <a:gs pos="0">
                <a:schemeClr val="tx1">
                  <a:lumMod val="50000"/>
                  <a:lumOff val="50000"/>
                </a:schemeClr>
              </a:gs>
              <a:gs pos="100000">
                <a:schemeClr val="tx1">
                  <a:lumMod val="75000"/>
                  <a:lumOff val="25000"/>
                </a:schemeClr>
              </a:gs>
            </a:gsLst>
            <a:lin ang="0" scaled="0"/>
          </a:gradFill>
          <a:ln>
            <a:noFill/>
          </a:ln>
          <a:effectLst>
            <a:outerShdw blurRad="190500" dist="50800" dir="5400000" algn="ctr" rotWithShape="0">
              <a:srgbClr val="190F52">
                <a:alpha val="10980"/>
              </a:srgbClr>
            </a:outerShdw>
          </a:effectLst>
        </p:spPr>
        <p:txBody>
          <a:bodyPr spcFirstLastPara="1" wrap="square" lIns="91425" tIns="45700" rIns="91425" bIns="45700" anchor="ctr" anchorCtr="0">
            <a:noAutofit/>
          </a:bodyPr>
          <a:lstStyle/>
          <a:p>
            <a:pPr algn="ctr"/>
            <a:endParaRPr lang="en-US" sz="800" b="1">
              <a:solidFill>
                <a:schemeClr val="lt1"/>
              </a:solidFill>
              <a:latin typeface="Roboto"/>
              <a:ea typeface="Roboto"/>
              <a:cs typeface="Roboto"/>
            </a:endParaRPr>
          </a:p>
        </p:txBody>
      </p:sp>
      <p:sp>
        <p:nvSpPr>
          <p:cNvPr id="10" name="TextBox 9">
            <a:extLst>
              <a:ext uri="{FF2B5EF4-FFF2-40B4-BE49-F238E27FC236}">
                <a16:creationId xmlns:a16="http://schemas.microsoft.com/office/drawing/2014/main" id="{CF534770-C610-3E44-BDDC-77D26CCD2A70}"/>
              </a:ext>
            </a:extLst>
          </p:cNvPr>
          <p:cNvSpPr txBox="1"/>
          <p:nvPr/>
        </p:nvSpPr>
        <p:spPr>
          <a:xfrm>
            <a:off x="1107923" y="2515806"/>
            <a:ext cx="1644952" cy="954107"/>
          </a:xfrm>
          <a:prstGeom prst="rect">
            <a:avLst/>
          </a:prstGeom>
          <a:noFill/>
        </p:spPr>
        <p:txBody>
          <a:bodyPr wrap="square" rtlCol="0">
            <a:spAutoFit/>
          </a:bodyPr>
          <a:lstStyle/>
          <a:p>
            <a:pPr algn="ctr"/>
            <a:r>
              <a:rPr lang="fr-FR">
                <a:solidFill>
                  <a:schemeClr val="bg2"/>
                </a:solidFill>
              </a:rPr>
              <a:t>Basée en Chine</a:t>
            </a:r>
          </a:p>
          <a:p>
            <a:pPr algn="ctr"/>
            <a:r>
              <a:rPr lang="fr-FR">
                <a:solidFill>
                  <a:schemeClr val="bg2"/>
                </a:solidFill>
              </a:rPr>
              <a:t>Créée en 2018</a:t>
            </a:r>
          </a:p>
          <a:p>
            <a:pPr algn="ctr"/>
            <a:r>
              <a:rPr lang="fr-FR">
                <a:solidFill>
                  <a:schemeClr val="bg2"/>
                </a:solidFill>
              </a:rPr>
              <a:t>Dédié à l’ophtalmologie</a:t>
            </a:r>
          </a:p>
        </p:txBody>
      </p:sp>
      <p:sp>
        <p:nvSpPr>
          <p:cNvPr id="13" name="TextBox 12">
            <a:extLst>
              <a:ext uri="{FF2B5EF4-FFF2-40B4-BE49-F238E27FC236}">
                <a16:creationId xmlns:a16="http://schemas.microsoft.com/office/drawing/2014/main" id="{09A2C7FF-F7CC-1C51-6A9E-003A0A85D049}"/>
              </a:ext>
            </a:extLst>
          </p:cNvPr>
          <p:cNvSpPr txBox="1"/>
          <p:nvPr/>
        </p:nvSpPr>
        <p:spPr>
          <a:xfrm>
            <a:off x="4071261" y="2423494"/>
            <a:ext cx="1644952" cy="1384995"/>
          </a:xfrm>
          <a:prstGeom prst="rect">
            <a:avLst/>
          </a:prstGeom>
          <a:noFill/>
        </p:spPr>
        <p:txBody>
          <a:bodyPr wrap="square" lIns="91440" tIns="45720" rIns="91440" bIns="45720" rtlCol="0" anchor="t">
            <a:spAutoFit/>
          </a:bodyPr>
          <a:lstStyle/>
          <a:p>
            <a:pPr algn="ctr"/>
            <a:r>
              <a:rPr lang="fr-FR">
                <a:solidFill>
                  <a:schemeClr val="bg2"/>
                </a:solidFill>
              </a:rPr>
              <a:t>Cotée à la bourse de Hong Kong depuis 2020</a:t>
            </a:r>
          </a:p>
          <a:p>
            <a:pPr algn="ctr"/>
            <a:r>
              <a:rPr lang="fr-FR">
                <a:solidFill>
                  <a:schemeClr val="bg2"/>
                </a:solidFill>
              </a:rPr>
              <a:t>$600 millions de capitalisation   boursière</a:t>
            </a:r>
          </a:p>
        </p:txBody>
      </p:sp>
      <p:sp>
        <p:nvSpPr>
          <p:cNvPr id="14" name="TextBox 13">
            <a:extLst>
              <a:ext uri="{FF2B5EF4-FFF2-40B4-BE49-F238E27FC236}">
                <a16:creationId xmlns:a16="http://schemas.microsoft.com/office/drawing/2014/main" id="{6CA3CE39-D9E5-6836-1935-6461AF999F04}"/>
              </a:ext>
            </a:extLst>
          </p:cNvPr>
          <p:cNvSpPr txBox="1"/>
          <p:nvPr/>
        </p:nvSpPr>
        <p:spPr>
          <a:xfrm>
            <a:off x="6913641" y="2300361"/>
            <a:ext cx="1764544" cy="1384995"/>
          </a:xfrm>
          <a:prstGeom prst="rect">
            <a:avLst/>
          </a:prstGeom>
          <a:noFill/>
        </p:spPr>
        <p:txBody>
          <a:bodyPr wrap="square" rtlCol="0">
            <a:spAutoFit/>
          </a:bodyPr>
          <a:lstStyle/>
          <a:p>
            <a:pPr algn="ctr"/>
            <a:r>
              <a:rPr lang="fr-FR">
                <a:solidFill>
                  <a:schemeClr val="bg2"/>
                </a:solidFill>
              </a:rPr>
              <a:t>Portefeuille de 25 médicaments dont</a:t>
            </a:r>
          </a:p>
          <a:p>
            <a:pPr algn="ctr"/>
            <a:r>
              <a:rPr lang="fr-FR">
                <a:solidFill>
                  <a:schemeClr val="bg2"/>
                </a:solidFill>
              </a:rPr>
              <a:t>10 commercialisés </a:t>
            </a:r>
          </a:p>
          <a:p>
            <a:pPr algn="ctr"/>
            <a:r>
              <a:rPr lang="fr-FR">
                <a:solidFill>
                  <a:schemeClr val="bg2"/>
                </a:solidFill>
              </a:rPr>
              <a:t>$34 millions de revenus 2023 (+55%)</a:t>
            </a:r>
          </a:p>
        </p:txBody>
      </p:sp>
      <p:sp>
        <p:nvSpPr>
          <p:cNvPr id="15" name="TextBox 14">
            <a:extLst>
              <a:ext uri="{FF2B5EF4-FFF2-40B4-BE49-F238E27FC236}">
                <a16:creationId xmlns:a16="http://schemas.microsoft.com/office/drawing/2014/main" id="{D5125871-FB8A-770C-6A5B-D37283CB4EE9}"/>
              </a:ext>
            </a:extLst>
          </p:cNvPr>
          <p:cNvSpPr txBox="1"/>
          <p:nvPr/>
        </p:nvSpPr>
        <p:spPr>
          <a:xfrm>
            <a:off x="9797829" y="2454787"/>
            <a:ext cx="1644952" cy="954107"/>
          </a:xfrm>
          <a:prstGeom prst="rect">
            <a:avLst/>
          </a:prstGeom>
          <a:noFill/>
        </p:spPr>
        <p:txBody>
          <a:bodyPr wrap="square" rtlCol="0">
            <a:spAutoFit/>
          </a:bodyPr>
          <a:lstStyle/>
          <a:p>
            <a:pPr algn="ctr"/>
            <a:r>
              <a:rPr lang="fr-FR">
                <a:solidFill>
                  <a:schemeClr val="bg2"/>
                </a:solidFill>
              </a:rPr>
              <a:t>444 employés, dont 232 dans le secteur commercial</a:t>
            </a:r>
          </a:p>
        </p:txBody>
      </p:sp>
      <p:sp>
        <p:nvSpPr>
          <p:cNvPr id="17" name="Text Placeholder 16">
            <a:extLst>
              <a:ext uri="{FF2B5EF4-FFF2-40B4-BE49-F238E27FC236}">
                <a16:creationId xmlns:a16="http://schemas.microsoft.com/office/drawing/2014/main" id="{A4B7C75F-5461-2F04-288E-7B82D477BEFF}"/>
              </a:ext>
            </a:extLst>
          </p:cNvPr>
          <p:cNvSpPr>
            <a:spLocks noGrp="1"/>
          </p:cNvSpPr>
          <p:nvPr>
            <p:ph type="body" idx="1"/>
          </p:nvPr>
        </p:nvSpPr>
        <p:spPr>
          <a:xfrm>
            <a:off x="734564" y="4390915"/>
            <a:ext cx="11133219" cy="1774775"/>
          </a:xfrm>
        </p:spPr>
        <p:txBody>
          <a:bodyPr/>
          <a:lstStyle/>
          <a:p>
            <a:r>
              <a:rPr lang="fr-FR" sz="1600"/>
              <a:t>L’accent mis par Ocumension sur l’ophtalmologie et ses capacités locales de fabrication et de commercialisation en font le partenaire idéal pour NCX 470 en Chine</a:t>
            </a:r>
          </a:p>
          <a:p>
            <a:r>
              <a:rPr lang="fr-FR" sz="1600"/>
              <a:t>Total de</a:t>
            </a:r>
            <a:r>
              <a:rPr lang="en-US" sz="1600"/>
              <a:t> € 18 millions de </a:t>
            </a:r>
            <a:r>
              <a:rPr lang="en-US" sz="1600" err="1"/>
              <a:t>paiements</a:t>
            </a:r>
            <a:r>
              <a:rPr lang="en-US" sz="1600"/>
              <a:t> </a:t>
            </a:r>
            <a:r>
              <a:rPr lang="en-US" sz="1600" err="1"/>
              <a:t>d’étapes</a:t>
            </a:r>
            <a:r>
              <a:rPr lang="en-US" sz="1600"/>
              <a:t> </a:t>
            </a:r>
            <a:r>
              <a:rPr lang="en-US" sz="1600" err="1"/>
              <a:t>versés</a:t>
            </a:r>
            <a:r>
              <a:rPr lang="en-US" sz="1600"/>
              <a:t> à Nicox (</a:t>
            </a:r>
            <a:r>
              <a:rPr lang="en-US" sz="1600" err="1"/>
              <a:t>financement</a:t>
            </a:r>
            <a:r>
              <a:rPr lang="en-US" sz="1600"/>
              <a:t> non </a:t>
            </a:r>
            <a:r>
              <a:rPr lang="en-US" sz="1600" err="1"/>
              <a:t>dilutif</a:t>
            </a:r>
            <a:r>
              <a:rPr lang="en-US" sz="1600"/>
              <a:t>) </a:t>
            </a:r>
            <a:r>
              <a:rPr lang="en-US" sz="1600" err="1"/>
              <a:t>auquel</a:t>
            </a:r>
            <a:r>
              <a:rPr lang="en-US" sz="1600"/>
              <a:t> </a:t>
            </a:r>
            <a:r>
              <a:rPr lang="en-US" sz="1600" err="1"/>
              <a:t>s’ajoute</a:t>
            </a:r>
            <a:r>
              <a:rPr lang="en-US" sz="1600"/>
              <a:t> le </a:t>
            </a:r>
            <a:r>
              <a:rPr lang="en-US" sz="1600" err="1"/>
              <a:t>cofinancement</a:t>
            </a:r>
            <a:r>
              <a:rPr lang="en-US" sz="1600"/>
              <a:t> des études Denali (50%) et Mont Blanc (un site chinois)</a:t>
            </a:r>
          </a:p>
          <a:p>
            <a:r>
              <a:rPr lang="en-US" sz="1600"/>
              <a:t>Nicox </a:t>
            </a:r>
            <a:r>
              <a:rPr lang="en-US" sz="1600" err="1"/>
              <a:t>devrait</a:t>
            </a:r>
            <a:r>
              <a:rPr lang="en-US" sz="1600"/>
              <a:t> </a:t>
            </a:r>
            <a:r>
              <a:rPr lang="en-US" sz="1600" err="1"/>
              <a:t>recevoir</a:t>
            </a:r>
            <a:r>
              <a:rPr lang="en-US" sz="1600"/>
              <a:t> des </a:t>
            </a:r>
            <a:r>
              <a:rPr lang="en-US" sz="1600" err="1"/>
              <a:t>redevances</a:t>
            </a:r>
            <a:r>
              <a:rPr lang="en-US" sz="1600"/>
              <a:t> de 6% à 12% sur les ventes </a:t>
            </a:r>
            <a:r>
              <a:rPr lang="en-US" sz="1600" err="1"/>
              <a:t>nettes</a:t>
            </a:r>
            <a:r>
              <a:rPr lang="en-US" sz="1600"/>
              <a:t> futures </a:t>
            </a:r>
            <a:r>
              <a:rPr lang="en-US" sz="1600" err="1"/>
              <a:t>réalisées</a:t>
            </a:r>
            <a:r>
              <a:rPr lang="en-US" sz="1600"/>
              <a:t> dans les </a:t>
            </a:r>
            <a:r>
              <a:rPr lang="en-US" sz="1600" err="1"/>
              <a:t>territoires</a:t>
            </a:r>
            <a:r>
              <a:rPr lang="en-US" sz="1600"/>
              <a:t> </a:t>
            </a:r>
            <a:r>
              <a:rPr lang="en-US" sz="1600" err="1"/>
              <a:t>licenciés</a:t>
            </a:r>
            <a:r>
              <a:rPr lang="en-US" sz="1600"/>
              <a:t> à </a:t>
            </a:r>
            <a:r>
              <a:rPr lang="en-US" sz="1600" err="1"/>
              <a:t>Ocumnesion</a:t>
            </a:r>
            <a:endParaRPr lang="en-US" sz="1600"/>
          </a:p>
          <a:p>
            <a:pPr marL="114300" indent="0">
              <a:buNone/>
            </a:pPr>
            <a:endParaRPr lang="en-US"/>
          </a:p>
        </p:txBody>
      </p:sp>
    </p:spTree>
    <p:extLst>
      <p:ext uri="{BB962C8B-B14F-4D97-AF65-F5344CB8AC3E}">
        <p14:creationId xmlns:p14="http://schemas.microsoft.com/office/powerpoint/2010/main" val="409077637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D174F05D-9B15-1BD8-0B00-3042C24DFA0E}"/>
              </a:ext>
            </a:extLst>
          </p:cNvPr>
          <p:cNvSpPr>
            <a:spLocks noGrp="1"/>
          </p:cNvSpPr>
          <p:nvPr>
            <p:ph type="body" idx="3"/>
          </p:nvPr>
        </p:nvSpPr>
        <p:spPr>
          <a:xfrm>
            <a:off x="1310087" y="234692"/>
            <a:ext cx="10751097" cy="787762"/>
          </a:xfrm>
        </p:spPr>
        <p:txBody>
          <a:bodyPr/>
          <a:lstStyle/>
          <a:p>
            <a:r>
              <a:rPr lang="fr-FR">
                <a:latin typeface="OblikW01-Light"/>
              </a:rPr>
              <a:t>Entreprise internationale avec une forte activité pharmaceutique, active au Japon dans le secteur du glaucome </a:t>
            </a:r>
            <a:endParaRPr lang="en-US">
              <a:latin typeface="OblikW01-Light"/>
            </a:endParaRPr>
          </a:p>
        </p:txBody>
      </p:sp>
      <p:pic>
        <p:nvPicPr>
          <p:cNvPr id="10" name="Google Shape;341;p10">
            <a:extLst>
              <a:ext uri="{FF2B5EF4-FFF2-40B4-BE49-F238E27FC236}">
                <a16:creationId xmlns:a16="http://schemas.microsoft.com/office/drawing/2014/main" id="{054E42B5-B1AB-4D9E-672A-728F22997F9F}"/>
              </a:ext>
            </a:extLst>
          </p:cNvPr>
          <p:cNvPicPr preferRelativeResize="0"/>
          <p:nvPr/>
        </p:nvPicPr>
        <p:blipFill rotWithShape="1">
          <a:blip r:embed="rId3">
            <a:alphaModFix/>
          </a:blip>
          <a:srcRect/>
          <a:stretch/>
        </p:blipFill>
        <p:spPr>
          <a:xfrm>
            <a:off x="491949" y="181237"/>
            <a:ext cx="978553" cy="453600"/>
          </a:xfrm>
          <a:prstGeom prst="rect">
            <a:avLst/>
          </a:prstGeom>
          <a:noFill/>
          <a:ln>
            <a:noFill/>
          </a:ln>
        </p:spPr>
      </p:pic>
      <p:sp>
        <p:nvSpPr>
          <p:cNvPr id="2" name="Oval 1">
            <a:extLst>
              <a:ext uri="{FF2B5EF4-FFF2-40B4-BE49-F238E27FC236}">
                <a16:creationId xmlns:a16="http://schemas.microsoft.com/office/drawing/2014/main" id="{3F93EAE3-A92D-DAB0-85C9-1CAD79211D20}"/>
              </a:ext>
            </a:extLst>
          </p:cNvPr>
          <p:cNvSpPr/>
          <p:nvPr/>
        </p:nvSpPr>
        <p:spPr>
          <a:xfrm>
            <a:off x="3815753" y="1934937"/>
            <a:ext cx="2155968" cy="2032000"/>
          </a:xfrm>
          <a:prstGeom prst="ellipse">
            <a:avLst/>
          </a:prstGeom>
          <a:gradFill>
            <a:gsLst>
              <a:gs pos="0">
                <a:srgbClr val="F15E26"/>
              </a:gs>
              <a:gs pos="100000">
                <a:srgbClr val="B63B0B"/>
              </a:gs>
            </a:gsLst>
            <a:lin ang="0" scaled="0"/>
          </a:gradFill>
          <a:ln>
            <a:noFill/>
          </a:ln>
          <a:effectLst>
            <a:outerShdw blurRad="190500" dist="50800" dir="5400000" algn="ctr" rotWithShape="0">
              <a:srgbClr val="190F52">
                <a:alpha val="10980"/>
              </a:srgbClr>
            </a:outerShdw>
          </a:effectLst>
        </p:spPr>
        <p:txBody>
          <a:bodyPr spcFirstLastPara="1" wrap="square" lIns="91425" tIns="45700" rIns="91425" bIns="45700" anchor="ctr" anchorCtr="0">
            <a:noAutofit/>
          </a:bodyPr>
          <a:lstStyle/>
          <a:p>
            <a:pPr algn="ctr"/>
            <a:endParaRPr lang="en-US" sz="800" b="1">
              <a:solidFill>
                <a:schemeClr val="lt1"/>
              </a:solidFill>
              <a:latin typeface="Roboto"/>
              <a:ea typeface="Roboto"/>
              <a:cs typeface="Roboto"/>
            </a:endParaRPr>
          </a:p>
        </p:txBody>
      </p:sp>
      <p:sp>
        <p:nvSpPr>
          <p:cNvPr id="3" name="Oval 2">
            <a:extLst>
              <a:ext uri="{FF2B5EF4-FFF2-40B4-BE49-F238E27FC236}">
                <a16:creationId xmlns:a16="http://schemas.microsoft.com/office/drawing/2014/main" id="{FBE8BD86-DD5F-6E27-401C-D5B1DCA49BD0}"/>
              </a:ext>
            </a:extLst>
          </p:cNvPr>
          <p:cNvSpPr/>
          <p:nvPr/>
        </p:nvSpPr>
        <p:spPr>
          <a:xfrm>
            <a:off x="864363" y="1934937"/>
            <a:ext cx="2155968" cy="2032000"/>
          </a:xfrm>
          <a:prstGeom prst="ellipse">
            <a:avLst/>
          </a:prstGeom>
          <a:gradFill>
            <a:gsLst>
              <a:gs pos="0">
                <a:srgbClr val="52AAF7"/>
              </a:gs>
              <a:gs pos="100000">
                <a:srgbClr val="0468C2"/>
              </a:gs>
            </a:gsLst>
            <a:lin ang="0" scaled="0"/>
          </a:gradFill>
          <a:ln>
            <a:noFill/>
          </a:ln>
          <a:effectLst>
            <a:outerShdw blurRad="190500" dist="50800" dir="5400000" algn="ctr" rotWithShape="0">
              <a:srgbClr val="190F52">
                <a:alpha val="10980"/>
              </a:srgbClr>
            </a:outerShdw>
          </a:effectLst>
        </p:spPr>
        <p:txBody>
          <a:bodyPr spcFirstLastPara="1" wrap="square" lIns="91425" tIns="45700" rIns="91425" bIns="45700" anchor="ctr" anchorCtr="0">
            <a:noAutofit/>
          </a:bodyPr>
          <a:lstStyle/>
          <a:p>
            <a:pPr algn="ctr"/>
            <a:endParaRPr lang="en-US" sz="800" b="1">
              <a:latin typeface="Roboto"/>
              <a:ea typeface="Roboto"/>
              <a:cs typeface="Roboto"/>
            </a:endParaRPr>
          </a:p>
        </p:txBody>
      </p:sp>
      <p:sp>
        <p:nvSpPr>
          <p:cNvPr id="6" name="Oval 5">
            <a:extLst>
              <a:ext uri="{FF2B5EF4-FFF2-40B4-BE49-F238E27FC236}">
                <a16:creationId xmlns:a16="http://schemas.microsoft.com/office/drawing/2014/main" id="{4C1BB3B1-E082-235C-6D26-7963F2BB83FB}"/>
              </a:ext>
            </a:extLst>
          </p:cNvPr>
          <p:cNvSpPr/>
          <p:nvPr/>
        </p:nvSpPr>
        <p:spPr>
          <a:xfrm>
            <a:off x="6732215" y="1934937"/>
            <a:ext cx="2155968" cy="2032000"/>
          </a:xfrm>
          <a:prstGeom prst="ellipse">
            <a:avLst/>
          </a:prstGeom>
          <a:gradFill>
            <a:gsLst>
              <a:gs pos="0">
                <a:srgbClr val="007E7F"/>
              </a:gs>
              <a:gs pos="100000">
                <a:srgbClr val="00504E"/>
              </a:gs>
            </a:gsLst>
            <a:lin ang="0" scaled="0"/>
          </a:gradFill>
          <a:ln>
            <a:noFill/>
          </a:ln>
          <a:effectLst>
            <a:outerShdw blurRad="190500" dist="50800" dir="5400000" algn="ctr" rotWithShape="0">
              <a:srgbClr val="190F52">
                <a:alpha val="10980"/>
              </a:srgbClr>
            </a:outerShdw>
          </a:effectLst>
        </p:spPr>
        <p:txBody>
          <a:bodyPr spcFirstLastPara="1" wrap="square" lIns="91425" tIns="45700" rIns="91425" bIns="45700" anchor="ctr" anchorCtr="0">
            <a:noAutofit/>
          </a:bodyPr>
          <a:lstStyle/>
          <a:p>
            <a:pPr algn="ctr"/>
            <a:endParaRPr lang="en-US" sz="800" b="1">
              <a:solidFill>
                <a:schemeClr val="lt1"/>
              </a:solidFill>
              <a:latin typeface="Roboto"/>
              <a:ea typeface="Roboto"/>
              <a:cs typeface="Roboto"/>
            </a:endParaRPr>
          </a:p>
        </p:txBody>
      </p:sp>
      <p:sp>
        <p:nvSpPr>
          <p:cNvPr id="8" name="Oval 7">
            <a:extLst>
              <a:ext uri="{FF2B5EF4-FFF2-40B4-BE49-F238E27FC236}">
                <a16:creationId xmlns:a16="http://schemas.microsoft.com/office/drawing/2014/main" id="{AA26FD8B-9370-6237-EFB2-B8ED4956C908}"/>
              </a:ext>
            </a:extLst>
          </p:cNvPr>
          <p:cNvSpPr/>
          <p:nvPr/>
        </p:nvSpPr>
        <p:spPr>
          <a:xfrm>
            <a:off x="9542321" y="1934937"/>
            <a:ext cx="2155968" cy="2032000"/>
          </a:xfrm>
          <a:prstGeom prst="ellipse">
            <a:avLst/>
          </a:prstGeom>
          <a:gradFill>
            <a:gsLst>
              <a:gs pos="0">
                <a:schemeClr val="tx1">
                  <a:lumMod val="50000"/>
                  <a:lumOff val="50000"/>
                </a:schemeClr>
              </a:gs>
              <a:gs pos="100000">
                <a:schemeClr val="tx1">
                  <a:lumMod val="75000"/>
                  <a:lumOff val="25000"/>
                </a:schemeClr>
              </a:gs>
            </a:gsLst>
            <a:lin ang="0" scaled="0"/>
          </a:gradFill>
          <a:ln>
            <a:noFill/>
          </a:ln>
          <a:effectLst>
            <a:outerShdw blurRad="190500" dist="50800" dir="5400000" algn="ctr" rotWithShape="0">
              <a:srgbClr val="190F52">
                <a:alpha val="10980"/>
              </a:srgbClr>
            </a:outerShdw>
          </a:effectLst>
        </p:spPr>
        <p:txBody>
          <a:bodyPr spcFirstLastPara="1" wrap="square" lIns="91425" tIns="45700" rIns="91425" bIns="45700" anchor="ctr" anchorCtr="0">
            <a:noAutofit/>
          </a:bodyPr>
          <a:lstStyle/>
          <a:p>
            <a:pPr algn="ctr"/>
            <a:endParaRPr lang="en-US" sz="800" b="1">
              <a:solidFill>
                <a:schemeClr val="lt1"/>
              </a:solidFill>
              <a:latin typeface="Roboto"/>
              <a:ea typeface="Roboto"/>
              <a:cs typeface="Roboto"/>
            </a:endParaRPr>
          </a:p>
        </p:txBody>
      </p:sp>
      <p:sp>
        <p:nvSpPr>
          <p:cNvPr id="9" name="TextBox 8">
            <a:extLst>
              <a:ext uri="{FF2B5EF4-FFF2-40B4-BE49-F238E27FC236}">
                <a16:creationId xmlns:a16="http://schemas.microsoft.com/office/drawing/2014/main" id="{2A0D084F-8FC0-DCCC-1DD8-F8D8B11F476D}"/>
              </a:ext>
            </a:extLst>
          </p:cNvPr>
          <p:cNvSpPr txBox="1"/>
          <p:nvPr/>
        </p:nvSpPr>
        <p:spPr>
          <a:xfrm>
            <a:off x="1107923" y="2201333"/>
            <a:ext cx="1644952" cy="1600438"/>
          </a:xfrm>
          <a:prstGeom prst="rect">
            <a:avLst/>
          </a:prstGeom>
          <a:noFill/>
        </p:spPr>
        <p:txBody>
          <a:bodyPr wrap="square" lIns="91440" tIns="45720" rIns="91440" bIns="45720" rtlCol="0" anchor="t">
            <a:spAutoFit/>
          </a:bodyPr>
          <a:lstStyle/>
          <a:p>
            <a:pPr algn="ctr"/>
            <a:r>
              <a:rPr lang="fr-FR">
                <a:solidFill>
                  <a:schemeClr val="bg2"/>
                </a:solidFill>
              </a:rPr>
              <a:t>Fondée en 1894 au Japon</a:t>
            </a:r>
          </a:p>
          <a:p>
            <a:pPr algn="ctr"/>
            <a:r>
              <a:rPr lang="fr-FR">
                <a:solidFill>
                  <a:schemeClr val="bg2"/>
                </a:solidFill>
              </a:rPr>
              <a:t>Active à l’échelle mondiale dans divers domaines, dont les sciences de la vie</a:t>
            </a:r>
          </a:p>
        </p:txBody>
      </p:sp>
      <p:sp>
        <p:nvSpPr>
          <p:cNvPr id="11" name="TextBox 10">
            <a:extLst>
              <a:ext uri="{FF2B5EF4-FFF2-40B4-BE49-F238E27FC236}">
                <a16:creationId xmlns:a16="http://schemas.microsoft.com/office/drawing/2014/main" id="{1B6E0805-DBC4-D14D-82F2-10F3A54873D5}"/>
              </a:ext>
            </a:extLst>
          </p:cNvPr>
          <p:cNvSpPr txBox="1"/>
          <p:nvPr/>
        </p:nvSpPr>
        <p:spPr>
          <a:xfrm>
            <a:off x="4071261" y="2423494"/>
            <a:ext cx="1644952" cy="1169551"/>
          </a:xfrm>
          <a:prstGeom prst="rect">
            <a:avLst/>
          </a:prstGeom>
          <a:noFill/>
        </p:spPr>
        <p:txBody>
          <a:bodyPr wrap="square" rtlCol="0">
            <a:spAutoFit/>
          </a:bodyPr>
          <a:lstStyle/>
          <a:p>
            <a:pPr algn="ctr"/>
            <a:r>
              <a:rPr lang="fr-FR">
                <a:solidFill>
                  <a:schemeClr val="bg2"/>
                </a:solidFill>
              </a:rPr>
              <a:t>~8000 employées avec un chiffre d’affaires du groupe de $4,9 milliards</a:t>
            </a:r>
          </a:p>
        </p:txBody>
      </p:sp>
      <p:sp>
        <p:nvSpPr>
          <p:cNvPr id="12" name="TextBox 11">
            <a:extLst>
              <a:ext uri="{FF2B5EF4-FFF2-40B4-BE49-F238E27FC236}">
                <a16:creationId xmlns:a16="http://schemas.microsoft.com/office/drawing/2014/main" id="{5308BF90-923D-EB40-A2D8-8543D5546CE6}"/>
              </a:ext>
            </a:extLst>
          </p:cNvPr>
          <p:cNvSpPr txBox="1"/>
          <p:nvPr/>
        </p:nvSpPr>
        <p:spPr>
          <a:xfrm>
            <a:off x="6889448" y="2264229"/>
            <a:ext cx="1788737" cy="1384995"/>
          </a:xfrm>
          <a:prstGeom prst="rect">
            <a:avLst/>
          </a:prstGeom>
          <a:noFill/>
        </p:spPr>
        <p:txBody>
          <a:bodyPr wrap="square" lIns="91440" tIns="45720" rIns="91440" bIns="45720" rtlCol="0" anchor="t">
            <a:spAutoFit/>
          </a:bodyPr>
          <a:lstStyle/>
          <a:p>
            <a:pPr algn="ctr"/>
            <a:r>
              <a:rPr lang="fr-FR">
                <a:solidFill>
                  <a:schemeClr val="bg2"/>
                </a:solidFill>
              </a:rPr>
              <a:t>Présence importante sur le secteur pharmaceutique, avec une présence à l’international</a:t>
            </a:r>
          </a:p>
        </p:txBody>
      </p:sp>
      <p:sp>
        <p:nvSpPr>
          <p:cNvPr id="13" name="TextBox 12">
            <a:extLst>
              <a:ext uri="{FF2B5EF4-FFF2-40B4-BE49-F238E27FC236}">
                <a16:creationId xmlns:a16="http://schemas.microsoft.com/office/drawing/2014/main" id="{8FF4DDA8-948B-AEF8-E7E2-6CF16D9994DB}"/>
              </a:ext>
            </a:extLst>
          </p:cNvPr>
          <p:cNvSpPr txBox="1"/>
          <p:nvPr/>
        </p:nvSpPr>
        <p:spPr>
          <a:xfrm>
            <a:off x="9797829" y="2270943"/>
            <a:ext cx="1644952" cy="1600438"/>
          </a:xfrm>
          <a:prstGeom prst="rect">
            <a:avLst/>
          </a:prstGeom>
          <a:noFill/>
        </p:spPr>
        <p:txBody>
          <a:bodyPr wrap="square" lIns="91440" tIns="45720" rIns="91440" bIns="45720" rtlCol="0" anchor="t">
            <a:spAutoFit/>
          </a:bodyPr>
          <a:lstStyle/>
          <a:p>
            <a:pPr algn="ctr"/>
            <a:r>
              <a:rPr lang="fr-FR">
                <a:solidFill>
                  <a:schemeClr val="bg2"/>
                </a:solidFill>
              </a:rPr>
              <a:t>Equipe de représentants médicaux au Japon et présence dans le domaine  du glaucome</a:t>
            </a:r>
          </a:p>
        </p:txBody>
      </p:sp>
      <p:sp>
        <p:nvSpPr>
          <p:cNvPr id="15" name="Text Placeholder 14">
            <a:extLst>
              <a:ext uri="{FF2B5EF4-FFF2-40B4-BE49-F238E27FC236}">
                <a16:creationId xmlns:a16="http://schemas.microsoft.com/office/drawing/2014/main" id="{F08FA8E2-9432-DFE0-7E0F-D7692F27399C}"/>
              </a:ext>
            </a:extLst>
          </p:cNvPr>
          <p:cNvSpPr>
            <a:spLocks noGrp="1"/>
          </p:cNvSpPr>
          <p:nvPr>
            <p:ph type="body" idx="1"/>
          </p:nvPr>
        </p:nvSpPr>
        <p:spPr>
          <a:xfrm>
            <a:off x="491950" y="4449062"/>
            <a:ext cx="11373108" cy="1635949"/>
          </a:xfrm>
        </p:spPr>
        <p:txBody>
          <a:bodyPr/>
          <a:lstStyle/>
          <a:p>
            <a:r>
              <a:rPr lang="fr-FR" sz="1600"/>
              <a:t>L’expérience commerciale directe de Kowa dans le domaine du glaucome au Japon en fait un partenaire solide pour le NCX470</a:t>
            </a:r>
          </a:p>
          <a:p>
            <a:r>
              <a:rPr lang="fr-FR" sz="1600"/>
              <a:t>Signature en février 2024 d’un accord de licence pour les droits exclusifs au Japon incluant un premier paiement de € 3 millions </a:t>
            </a:r>
          </a:p>
          <a:p>
            <a:r>
              <a:rPr lang="fr-FR" sz="1600"/>
              <a:t>Nicox pourrait  recevoir  jusqu’à € 27,5 millions de paiements d’étapes et de 7% à 12% de redevances sur les ventes nettes </a:t>
            </a:r>
          </a:p>
          <a:p>
            <a:pPr marL="114300" indent="0">
              <a:buNone/>
            </a:pPr>
            <a:endParaRPr lang="fr-FR" sz="1600"/>
          </a:p>
        </p:txBody>
      </p:sp>
    </p:spTree>
    <p:extLst>
      <p:ext uri="{BB962C8B-B14F-4D97-AF65-F5344CB8AC3E}">
        <p14:creationId xmlns:p14="http://schemas.microsoft.com/office/powerpoint/2010/main" val="280901182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2C33F71-CA70-006F-5F07-749FA467F7EC}"/>
              </a:ext>
            </a:extLst>
          </p:cNvPr>
          <p:cNvSpPr>
            <a:spLocks noGrp="1"/>
          </p:cNvSpPr>
          <p:nvPr>
            <p:ph type="body" idx="1"/>
          </p:nvPr>
        </p:nvSpPr>
        <p:spPr/>
        <p:txBody>
          <a:bodyPr/>
          <a:lstStyle/>
          <a:p>
            <a:r>
              <a:rPr lang="fr-FR">
                <a:latin typeface="OblikW01-Light"/>
              </a:rPr>
              <a:t>La Société envisage un certain nombre d'options possibles pour assurer la commercialisation de NCX 470 et concrétiser sa stratégie pour le futur:</a:t>
            </a:r>
          </a:p>
          <a:p>
            <a:pPr lvl="1"/>
            <a:r>
              <a:rPr lang="fr-FR">
                <a:latin typeface="OblikW01-Light"/>
              </a:rPr>
              <a:t>Nouveaux accords de licence</a:t>
            </a:r>
          </a:p>
          <a:p>
            <a:pPr lvl="1"/>
            <a:r>
              <a:rPr lang="fr-FR">
                <a:latin typeface="OblikW01-Light"/>
              </a:rPr>
              <a:t>Structures de « </a:t>
            </a:r>
            <a:r>
              <a:rPr lang="fr-FR" i="1">
                <a:latin typeface="OblikW01-Light"/>
              </a:rPr>
              <a:t>joint-venture </a:t>
            </a:r>
            <a:r>
              <a:rPr lang="fr-FR">
                <a:latin typeface="OblikW01-Light"/>
              </a:rPr>
              <a:t>» avec des entreprises ayant des produits complémentaires</a:t>
            </a:r>
          </a:p>
          <a:p>
            <a:pPr lvl="1"/>
            <a:r>
              <a:rPr lang="fr-FR">
                <a:latin typeface="OblikW01-Light"/>
              </a:rPr>
              <a:t>Fusions et acquisitions</a:t>
            </a:r>
          </a:p>
          <a:p>
            <a:pPr lvl="1"/>
            <a:r>
              <a:rPr lang="fr-FR">
                <a:latin typeface="OblikW01-Light"/>
              </a:rPr>
              <a:t>Extension du pipeline avec d’autres produits sous licence ou acquis, avec financement associé</a:t>
            </a:r>
          </a:p>
          <a:p>
            <a:endParaRPr lang="fr-FR">
              <a:latin typeface="OblikW01-Light" panose="02000503000000020004" charset="0"/>
            </a:endParaRPr>
          </a:p>
          <a:p>
            <a:r>
              <a:rPr lang="fr-FR">
                <a:latin typeface="OblikW01-Light"/>
              </a:rPr>
              <a:t>Nicox dispose d’une équipe solide pour</a:t>
            </a:r>
          </a:p>
          <a:p>
            <a:pPr lvl="1"/>
            <a:r>
              <a:rPr lang="fr-FR">
                <a:latin typeface="OblikW01-Light"/>
              </a:rPr>
              <a:t>Terminer le développement du NCX 470</a:t>
            </a:r>
          </a:p>
          <a:p>
            <a:pPr lvl="1"/>
            <a:r>
              <a:rPr lang="fr-FR">
                <a:latin typeface="OblikW01-Light"/>
              </a:rPr>
              <a:t>Poursuivre les collaborations existantes </a:t>
            </a:r>
            <a:endParaRPr lang="fr-FR">
              <a:latin typeface="OblikW01-Light" panose="02000503000000020004" charset="0"/>
            </a:endParaRPr>
          </a:p>
          <a:p>
            <a:pPr lvl="1"/>
            <a:r>
              <a:rPr lang="fr-FR">
                <a:latin typeface="OblikW01-Light"/>
              </a:rPr>
              <a:t>Mettre en œuvre une stratégie à long terme</a:t>
            </a:r>
          </a:p>
          <a:p>
            <a:endParaRPr lang="fr-FR"/>
          </a:p>
          <a:p>
            <a:endParaRPr lang="fr-FR"/>
          </a:p>
        </p:txBody>
      </p:sp>
      <p:sp>
        <p:nvSpPr>
          <p:cNvPr id="3" name="Title 2">
            <a:extLst>
              <a:ext uri="{FF2B5EF4-FFF2-40B4-BE49-F238E27FC236}">
                <a16:creationId xmlns:a16="http://schemas.microsoft.com/office/drawing/2014/main" id="{DD2B5360-8629-D92A-9F32-B927445BCE15}"/>
              </a:ext>
            </a:extLst>
          </p:cNvPr>
          <p:cNvSpPr>
            <a:spLocks noGrp="1"/>
          </p:cNvSpPr>
          <p:nvPr>
            <p:ph type="title"/>
          </p:nvPr>
        </p:nvSpPr>
        <p:spPr/>
        <p:txBody>
          <a:bodyPr/>
          <a:lstStyle/>
          <a:p>
            <a:r>
              <a:rPr lang="fr-FR"/>
              <a:t>Commercialisation future de NCX 470</a:t>
            </a:r>
          </a:p>
        </p:txBody>
      </p:sp>
      <p:sp>
        <p:nvSpPr>
          <p:cNvPr id="5" name="Text Placeholder 4">
            <a:extLst>
              <a:ext uri="{FF2B5EF4-FFF2-40B4-BE49-F238E27FC236}">
                <a16:creationId xmlns:a16="http://schemas.microsoft.com/office/drawing/2014/main" id="{E18F53AD-FDF8-39B5-8AD7-A6EB070A9719}"/>
              </a:ext>
            </a:extLst>
          </p:cNvPr>
          <p:cNvSpPr>
            <a:spLocks noGrp="1"/>
          </p:cNvSpPr>
          <p:nvPr>
            <p:ph type="body" idx="3"/>
          </p:nvPr>
        </p:nvSpPr>
        <p:spPr/>
        <p:txBody>
          <a:bodyPr/>
          <a:lstStyle/>
          <a:p>
            <a:r>
              <a:rPr lang="fr-FR">
                <a:latin typeface="OblikW01-Light"/>
              </a:rPr>
              <a:t>Sécuriser le futur de la société à long-terme</a:t>
            </a:r>
          </a:p>
        </p:txBody>
      </p:sp>
    </p:spTree>
    <p:extLst>
      <p:ext uri="{BB962C8B-B14F-4D97-AF65-F5344CB8AC3E}">
        <p14:creationId xmlns:p14="http://schemas.microsoft.com/office/powerpoint/2010/main" val="293676635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20"/>
        <p:cNvGrpSpPr/>
        <p:nvPr/>
      </p:nvGrpSpPr>
      <p:grpSpPr>
        <a:xfrm>
          <a:off x="0" y="0"/>
          <a:ext cx="0" cy="0"/>
          <a:chOff x="0" y="0"/>
          <a:chExt cx="0" cy="0"/>
        </a:xfrm>
      </p:grpSpPr>
      <p:sp>
        <p:nvSpPr>
          <p:cNvPr id="321" name="Google Shape;321;p10"/>
          <p:cNvSpPr txBox="1">
            <a:spLocks noGrp="1"/>
          </p:cNvSpPr>
          <p:nvPr>
            <p:ph type="title"/>
          </p:nvPr>
        </p:nvSpPr>
        <p:spPr>
          <a:xfrm>
            <a:off x="616541" y="530417"/>
            <a:ext cx="11546883" cy="552450"/>
          </a:xfrm>
          <a:prstGeom prst="rect">
            <a:avLst/>
          </a:prstGeom>
          <a:noFill/>
          <a:ln>
            <a:noFill/>
          </a:ln>
        </p:spPr>
        <p:txBody>
          <a:bodyPr spcFirstLastPara="1" wrap="square" lIns="91425" tIns="45700" rIns="91425" bIns="45700" anchor="b" anchorCtr="0">
            <a:noAutofit/>
          </a:bodyPr>
          <a:lstStyle/>
          <a:p>
            <a:pPr lvl="0">
              <a:buClr>
                <a:srgbClr val="005D92"/>
              </a:buClr>
            </a:pPr>
            <a:r>
              <a:rPr lang="fr-FR">
                <a:solidFill>
                  <a:srgbClr val="005D92"/>
                </a:solidFill>
              </a:rPr>
              <a:t>Produits existants commercialisés</a:t>
            </a:r>
            <a:endParaRPr spc="-100"/>
          </a:p>
        </p:txBody>
      </p:sp>
      <p:sp>
        <p:nvSpPr>
          <p:cNvPr id="323" name="Google Shape;323;p10"/>
          <p:cNvSpPr txBox="1">
            <a:spLocks noGrp="1"/>
          </p:cNvSpPr>
          <p:nvPr>
            <p:ph type="body" idx="2"/>
          </p:nvPr>
        </p:nvSpPr>
        <p:spPr>
          <a:xfrm>
            <a:off x="495300" y="6159384"/>
            <a:ext cx="10291970" cy="660234"/>
          </a:xfrm>
          <a:prstGeom prst="rect">
            <a:avLst/>
          </a:prstGeom>
          <a:noFill/>
          <a:ln>
            <a:noFill/>
          </a:ln>
        </p:spPr>
        <p:txBody>
          <a:bodyPr spcFirstLastPara="1" wrap="square" lIns="91425" tIns="45700" rIns="91425" bIns="45700" anchor="ctr" anchorCtr="0">
            <a:noAutofit/>
          </a:bodyPr>
          <a:lstStyle/>
          <a:p>
            <a:pPr marL="228600" lvl="0" indent="-228600" algn="l" rtl="0">
              <a:lnSpc>
                <a:spcPct val="100000"/>
              </a:lnSpc>
              <a:spcBef>
                <a:spcPts val="0"/>
              </a:spcBef>
              <a:spcAft>
                <a:spcPts val="0"/>
              </a:spcAft>
              <a:buClr>
                <a:srgbClr val="7F7F7F"/>
              </a:buClr>
              <a:buSzPts val="800"/>
              <a:buFont typeface="Calibri"/>
              <a:buAutoNum type="arabicPeriod"/>
            </a:pPr>
            <a:r>
              <a:rPr lang="fr-FR" b="1"/>
              <a:t>Redevances nettes dues à Pfizer, conformément aux termes du contrat signé avec Pfizer en août 2009</a:t>
            </a:r>
          </a:p>
          <a:p>
            <a:pPr marL="228600">
              <a:lnSpc>
                <a:spcPct val="100000"/>
              </a:lnSpc>
              <a:buFont typeface="Calibri"/>
              <a:buAutoNum type="arabicPeriod"/>
            </a:pPr>
            <a:r>
              <a:rPr lang="en-US" b="1"/>
              <a:t>ZERVIATE </a:t>
            </a:r>
            <a:r>
              <a:rPr lang="en-US" b="1" err="1"/>
              <a:t>est</a:t>
            </a:r>
            <a:r>
              <a:rPr lang="en-US" b="1"/>
              <a:t> </a:t>
            </a:r>
            <a:r>
              <a:rPr lang="en-US" b="1" err="1"/>
              <a:t>égalemment</a:t>
            </a:r>
            <a:r>
              <a:rPr lang="en-US" b="1"/>
              <a:t> </a:t>
            </a:r>
            <a:r>
              <a:rPr lang="en-US" b="1" err="1"/>
              <a:t>commercialisé</a:t>
            </a:r>
            <a:r>
              <a:rPr lang="en-US" b="1"/>
              <a:t> aux </a:t>
            </a:r>
            <a:r>
              <a:rPr lang="en-US" b="1" err="1"/>
              <a:t>Etats</a:t>
            </a:r>
            <a:r>
              <a:rPr lang="en-US" b="1"/>
              <a:t>-Unis par U.S. Harrow</a:t>
            </a:r>
            <a:endParaRPr lang="fr-FR" b="1"/>
          </a:p>
          <a:p>
            <a:pPr marL="228600" lvl="0" indent="-228600" algn="l" rtl="0">
              <a:lnSpc>
                <a:spcPct val="100000"/>
              </a:lnSpc>
              <a:spcBef>
                <a:spcPts val="0"/>
              </a:spcBef>
              <a:spcAft>
                <a:spcPts val="0"/>
              </a:spcAft>
              <a:buClr>
                <a:srgbClr val="7F7F7F"/>
              </a:buClr>
              <a:buSzPts val="800"/>
              <a:buFont typeface="Calibri"/>
              <a:buAutoNum type="arabicPeriod"/>
            </a:pPr>
            <a:r>
              <a:rPr lang="fr-FR" b="1" err="1"/>
              <a:t>Ocumension</a:t>
            </a:r>
            <a:r>
              <a:rPr lang="fr-FR" b="1"/>
              <a:t> dispose de droits sur les marchés de Chine et d’Asie du Sud-Est</a:t>
            </a:r>
          </a:p>
        </p:txBody>
      </p:sp>
      <p:grpSp>
        <p:nvGrpSpPr>
          <p:cNvPr id="324" name="Google Shape;324;p10"/>
          <p:cNvGrpSpPr/>
          <p:nvPr/>
        </p:nvGrpSpPr>
        <p:grpSpPr>
          <a:xfrm>
            <a:off x="812273" y="1885607"/>
            <a:ext cx="10915317" cy="3632402"/>
            <a:chOff x="617306" y="2750571"/>
            <a:chExt cx="10915317" cy="2269472"/>
          </a:xfrm>
        </p:grpSpPr>
        <p:sp>
          <p:nvSpPr>
            <p:cNvPr id="327" name="Google Shape;327;p10"/>
            <p:cNvSpPr/>
            <p:nvPr/>
          </p:nvSpPr>
          <p:spPr>
            <a:xfrm>
              <a:off x="617306" y="2750571"/>
              <a:ext cx="10801350" cy="1096709"/>
            </a:xfrm>
            <a:prstGeom prst="rect">
              <a:avLst/>
            </a:prstGeom>
            <a:gradFill>
              <a:gsLst>
                <a:gs pos="0">
                  <a:srgbClr val="F45F25"/>
                </a:gs>
                <a:gs pos="100000">
                  <a:srgbClr val="B53B0A"/>
                </a:gs>
              </a:gsLst>
              <a:lin ang="0" scaled="0"/>
            </a:gradFill>
            <a:ln>
              <a:noFill/>
            </a:ln>
            <a:effectLst>
              <a:outerShdw blurRad="190500" dist="50800" dir="5400000" algn="ctr" rotWithShape="0">
                <a:srgbClr val="190F52">
                  <a:alpha val="1098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800"/>
                <a:buFont typeface="Calibri"/>
                <a:buNone/>
              </a:pPr>
              <a:endParaRPr lang="fr-FR" sz="800" b="0" i="0" u="none" strike="noStrike" cap="none">
                <a:solidFill>
                  <a:srgbClr val="000000"/>
                </a:solidFill>
                <a:latin typeface="Roboto"/>
                <a:ea typeface="Roboto"/>
                <a:cs typeface="Roboto"/>
                <a:sym typeface="Roboto"/>
              </a:endParaRPr>
            </a:p>
          </p:txBody>
        </p:sp>
        <p:sp>
          <p:nvSpPr>
            <p:cNvPr id="328" name="Google Shape;328;p10"/>
            <p:cNvSpPr/>
            <p:nvPr/>
          </p:nvSpPr>
          <p:spPr>
            <a:xfrm>
              <a:off x="772560" y="2892049"/>
              <a:ext cx="2605377" cy="827212"/>
            </a:xfrm>
            <a:prstGeom prst="rect">
              <a:avLst/>
            </a:prstGeom>
            <a:solidFill>
              <a:srgbClr val="FFFFFF"/>
            </a:solidFill>
            <a:ln>
              <a:noFill/>
            </a:ln>
            <a:effectLst>
              <a:outerShdw blurRad="190500" dist="50800" dir="5400000" algn="ctr" rotWithShape="0">
                <a:srgbClr val="190F52">
                  <a:alpha val="1098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800"/>
                <a:buFont typeface="Calibri"/>
                <a:buNone/>
              </a:pPr>
              <a:endParaRPr lang="fr-FR" sz="800" b="0" i="0" u="none" strike="noStrike" cap="none">
                <a:solidFill>
                  <a:srgbClr val="000000"/>
                </a:solidFill>
                <a:latin typeface="Roboto"/>
                <a:ea typeface="Roboto"/>
                <a:cs typeface="Roboto"/>
                <a:sym typeface="Roboto"/>
              </a:endParaRPr>
            </a:p>
          </p:txBody>
        </p:sp>
        <p:sp>
          <p:nvSpPr>
            <p:cNvPr id="329" name="Google Shape;329;p10"/>
            <p:cNvSpPr/>
            <p:nvPr/>
          </p:nvSpPr>
          <p:spPr>
            <a:xfrm>
              <a:off x="626675" y="3972293"/>
              <a:ext cx="10791981" cy="1047750"/>
            </a:xfrm>
            <a:prstGeom prst="rect">
              <a:avLst/>
            </a:prstGeom>
            <a:gradFill>
              <a:gsLst>
                <a:gs pos="0">
                  <a:srgbClr val="007F7F"/>
                </a:gs>
                <a:gs pos="100000">
                  <a:srgbClr val="004F4D"/>
                </a:gs>
              </a:gsLst>
              <a:lin ang="0" scaled="0"/>
            </a:gradFill>
            <a:ln>
              <a:noFill/>
            </a:ln>
            <a:effectLst>
              <a:outerShdw blurRad="190500" dist="50800" dir="5400000" algn="ctr" rotWithShape="0">
                <a:srgbClr val="190F52">
                  <a:alpha val="1098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800"/>
                <a:buFont typeface="Calibri"/>
                <a:buNone/>
              </a:pPr>
              <a:endParaRPr lang="fr-FR" sz="800" b="0" i="0" u="none" strike="noStrike" cap="none">
                <a:solidFill>
                  <a:srgbClr val="000000"/>
                </a:solidFill>
                <a:latin typeface="Roboto"/>
                <a:ea typeface="Roboto"/>
                <a:cs typeface="Roboto"/>
                <a:sym typeface="Roboto"/>
              </a:endParaRPr>
            </a:p>
          </p:txBody>
        </p:sp>
        <p:sp>
          <p:nvSpPr>
            <p:cNvPr id="330" name="Google Shape;330;p10"/>
            <p:cNvSpPr/>
            <p:nvPr/>
          </p:nvSpPr>
          <p:spPr>
            <a:xfrm>
              <a:off x="772560" y="4045153"/>
              <a:ext cx="2623783" cy="885140"/>
            </a:xfrm>
            <a:prstGeom prst="rect">
              <a:avLst/>
            </a:prstGeom>
            <a:solidFill>
              <a:srgbClr val="FFFFFF"/>
            </a:solidFill>
            <a:ln>
              <a:noFill/>
            </a:ln>
            <a:effectLst>
              <a:outerShdw blurRad="190500" dist="50800" dir="5400000" algn="ctr" rotWithShape="0">
                <a:srgbClr val="190F52">
                  <a:alpha val="1098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800"/>
                <a:buFont typeface="Calibri"/>
                <a:buNone/>
              </a:pPr>
              <a:endParaRPr lang="fr-FR" sz="800" b="0" i="0" u="none" strike="noStrike" cap="none">
                <a:solidFill>
                  <a:srgbClr val="000000"/>
                </a:solidFill>
                <a:latin typeface="Roboto"/>
                <a:ea typeface="Roboto"/>
                <a:cs typeface="Roboto"/>
                <a:sym typeface="Roboto"/>
              </a:endParaRPr>
            </a:p>
          </p:txBody>
        </p:sp>
        <p:sp>
          <p:nvSpPr>
            <p:cNvPr id="335" name="Google Shape;335;p10"/>
            <p:cNvSpPr txBox="1"/>
            <p:nvPr/>
          </p:nvSpPr>
          <p:spPr>
            <a:xfrm>
              <a:off x="3377937" y="2817721"/>
              <a:ext cx="7854009" cy="975869"/>
            </a:xfrm>
            <a:prstGeom prst="rect">
              <a:avLst/>
            </a:prstGeom>
            <a:noFill/>
            <a:ln>
              <a:noFill/>
            </a:ln>
          </p:spPr>
          <p:txBody>
            <a:bodyPr spcFirstLastPara="1" wrap="square" lIns="91425" tIns="45700" rIns="91425" bIns="45700" anchor="t" anchorCtr="0">
              <a:spAutoFit/>
            </a:bodyPr>
            <a:lstStyle/>
            <a:p>
              <a:pPr marL="285750" indent="-285750">
                <a:lnSpc>
                  <a:spcPct val="110000"/>
                </a:lnSpc>
                <a:spcBef>
                  <a:spcPts val="300"/>
                </a:spcBef>
                <a:buClr>
                  <a:schemeClr val="lt2"/>
                </a:buClr>
                <a:buSzPts val="1400"/>
                <a:buFont typeface="Noto Sans Symbols"/>
                <a:buChar char="✔"/>
              </a:pPr>
              <a:r>
                <a:rPr lang="fr-FR" sz="1600" b="1">
                  <a:solidFill>
                    <a:schemeClr val="bg2"/>
                  </a:solidFill>
                  <a:latin typeface="OblikW01-Light"/>
                </a:rPr>
                <a:t>Nicox reçoit des redevances nettes</a:t>
              </a:r>
              <a:r>
                <a:rPr lang="fr-FR" sz="1600" b="1" baseline="30000">
                  <a:solidFill>
                    <a:schemeClr val="bg2"/>
                  </a:solidFill>
                  <a:latin typeface="OblikW01-Light"/>
                </a:rPr>
                <a:t>1</a:t>
              </a:r>
              <a:r>
                <a:rPr lang="fr-FR" sz="1600" b="1">
                  <a:solidFill>
                    <a:schemeClr val="bg2"/>
                  </a:solidFill>
                  <a:latin typeface="OblikW01-Light"/>
                </a:rPr>
                <a:t> de 6 % sur les ventes mondiales – les ventes de VYZULTA ont augmenté de 35% en 2023 par rapport à 2022</a:t>
              </a:r>
            </a:p>
            <a:p>
              <a:pPr marL="285750" indent="-285750">
                <a:lnSpc>
                  <a:spcPct val="110000"/>
                </a:lnSpc>
                <a:spcBef>
                  <a:spcPts val="300"/>
                </a:spcBef>
                <a:buClr>
                  <a:schemeClr val="lt2"/>
                </a:buClr>
                <a:buSzPts val="1400"/>
                <a:buFont typeface="Noto Sans Symbols"/>
                <a:buChar char="✔"/>
              </a:pPr>
              <a:r>
                <a:rPr lang="fr-FR" sz="1600" b="1">
                  <a:solidFill>
                    <a:schemeClr val="bg2"/>
                  </a:solidFill>
                  <a:latin typeface="OblikW01-Light"/>
                </a:rPr>
                <a:t>$5 millions de paiements d'étape nets dus à Nicox à l’atteinte du seuil de $100 millions de ventes nettes</a:t>
              </a:r>
            </a:p>
            <a:p>
              <a:pPr marL="285750" indent="-285750">
                <a:lnSpc>
                  <a:spcPct val="110000"/>
                </a:lnSpc>
                <a:spcBef>
                  <a:spcPts val="300"/>
                </a:spcBef>
                <a:buClr>
                  <a:schemeClr val="lt2"/>
                </a:buClr>
                <a:buSzPts val="1400"/>
                <a:buFont typeface="Noto Sans Symbols"/>
                <a:buChar char="✔"/>
              </a:pPr>
              <a:r>
                <a:rPr lang="fr-FR" sz="1600" b="1">
                  <a:solidFill>
                    <a:schemeClr val="bg2"/>
                  </a:solidFill>
                  <a:latin typeface="OblikW01-Light"/>
                </a:rPr>
                <a:t>Brevet aux Etats-Unis prolongé jusqu’en 2029 </a:t>
              </a:r>
              <a:endParaRPr lang="fr-FR" sz="1600" b="1">
                <a:solidFill>
                  <a:schemeClr val="bg2"/>
                </a:solidFill>
                <a:latin typeface="OblikW01-Light" panose="02000503000000020004" pitchFamily="50" charset="0"/>
              </a:endParaRPr>
            </a:p>
          </p:txBody>
        </p:sp>
        <p:sp>
          <p:nvSpPr>
            <p:cNvPr id="336" name="Google Shape;336;p10"/>
            <p:cNvSpPr txBox="1"/>
            <p:nvPr/>
          </p:nvSpPr>
          <p:spPr>
            <a:xfrm>
              <a:off x="3407690" y="4041187"/>
              <a:ext cx="8124933" cy="898951"/>
            </a:xfrm>
            <a:prstGeom prst="rect">
              <a:avLst/>
            </a:prstGeom>
            <a:noFill/>
            <a:ln>
              <a:noFill/>
            </a:ln>
          </p:spPr>
          <p:txBody>
            <a:bodyPr spcFirstLastPara="1" wrap="square" lIns="91425" tIns="45700" rIns="91425" bIns="45700" anchor="t" anchorCtr="0">
              <a:spAutoFit/>
            </a:bodyPr>
            <a:lstStyle/>
            <a:p>
              <a:pPr marL="285750" indent="-285750">
                <a:spcBef>
                  <a:spcPts val="300"/>
                </a:spcBef>
                <a:buClr>
                  <a:schemeClr val="lt2"/>
                </a:buClr>
                <a:buSzPts val="1400"/>
                <a:buFont typeface="Noto Sans Symbols"/>
                <a:buChar char="✔"/>
              </a:pPr>
              <a:r>
                <a:rPr lang="fr-FR" sz="1600" b="1">
                  <a:solidFill>
                    <a:schemeClr val="bg2"/>
                  </a:solidFill>
                  <a:latin typeface="OblikW01-Light"/>
                </a:rPr>
                <a:t>Redevances de 5 à 9 % sur les ventes nettes annuelles</a:t>
              </a:r>
            </a:p>
            <a:p>
              <a:pPr marL="285750" indent="-285750">
                <a:spcBef>
                  <a:spcPts val="300"/>
                </a:spcBef>
                <a:buClr>
                  <a:schemeClr val="lt2"/>
                </a:buClr>
                <a:buSzPts val="1400"/>
                <a:buFont typeface="Noto Sans Symbols"/>
                <a:buChar char="✔"/>
              </a:pPr>
              <a:r>
                <a:rPr lang="fr-FR" sz="1600" b="1">
                  <a:solidFill>
                    <a:schemeClr val="bg2"/>
                  </a:solidFill>
                  <a:latin typeface="OblikW01-Light"/>
                </a:rPr>
                <a:t>Jusqu’à</a:t>
              </a:r>
              <a:r>
                <a:rPr lang="fr-FR" sz="1600" b="1" i="0" u="none" strike="noStrike" cap="none">
                  <a:solidFill>
                    <a:schemeClr val="bg2"/>
                  </a:solidFill>
                  <a:latin typeface="OblikW01-Light"/>
                  <a:sym typeface="Arial"/>
                </a:rPr>
                <a:t> $17,2 </a:t>
              </a:r>
              <a:r>
                <a:rPr lang="fr-FR" sz="1600" b="1">
                  <a:solidFill>
                    <a:schemeClr val="bg2"/>
                  </a:solidFill>
                  <a:latin typeface="OblikW01-Light"/>
                </a:rPr>
                <a:t>millions de paiements d'étapes sur des objectifs commerciaux à réaliser par </a:t>
              </a:r>
              <a:r>
                <a:rPr lang="fr-FR" sz="1600" b="1" i="0" u="none" strike="noStrike" cap="none">
                  <a:solidFill>
                    <a:schemeClr val="bg2"/>
                  </a:solidFill>
                  <a:latin typeface="OblikW01-Light"/>
                  <a:sym typeface="Arial"/>
                </a:rPr>
                <a:t>Ocumension</a:t>
              </a:r>
              <a:r>
                <a:rPr lang="fr-FR" sz="1600" b="1" baseline="30000">
                  <a:solidFill>
                    <a:schemeClr val="bg2"/>
                  </a:solidFill>
                  <a:latin typeface="OblikW01-Light"/>
                </a:rPr>
                <a:t> </a:t>
              </a:r>
              <a:r>
                <a:rPr lang="fr-FR" sz="1600" b="1" i="0" u="none" strike="noStrike" cap="none" baseline="30000">
                  <a:solidFill>
                    <a:schemeClr val="bg2"/>
                  </a:solidFill>
                  <a:latin typeface="OblikW01-Light"/>
                  <a:sym typeface="Arial"/>
                </a:rPr>
                <a:t> </a:t>
              </a:r>
            </a:p>
            <a:p>
              <a:pPr marL="285750" indent="-285750">
                <a:spcBef>
                  <a:spcPts val="300"/>
                </a:spcBef>
                <a:buClr>
                  <a:schemeClr val="lt2"/>
                </a:buClr>
                <a:buSzPts val="1400"/>
                <a:buFont typeface="Noto Sans Symbols"/>
                <a:buChar char="✔"/>
              </a:pPr>
              <a:r>
                <a:rPr lang="fr-FR" sz="1600" b="1" i="0" u="none" strike="noStrike" cap="none">
                  <a:solidFill>
                    <a:schemeClr val="bg2"/>
                  </a:solidFill>
                  <a:latin typeface="OblikW01-Light"/>
                  <a:sym typeface="Arial"/>
                </a:rPr>
                <a:t>Sera fabriqué </a:t>
              </a:r>
              <a:r>
                <a:rPr lang="fr-FR" sz="1600" b="1">
                  <a:solidFill>
                    <a:schemeClr val="bg2"/>
                  </a:solidFill>
                  <a:latin typeface="OblikW01-Light"/>
                </a:rPr>
                <a:t>dans l’usine nouvelle d’Ocumension en Chine et vendu par leur équipe commerciale existante</a:t>
              </a:r>
            </a:p>
          </p:txBody>
        </p:sp>
      </p:grpSp>
      <p:sp>
        <p:nvSpPr>
          <p:cNvPr id="337" name="Google Shape;337;p10"/>
          <p:cNvSpPr txBox="1"/>
          <p:nvPr/>
        </p:nvSpPr>
        <p:spPr>
          <a:xfrm>
            <a:off x="1000157" y="4026207"/>
            <a:ext cx="1655463" cy="33851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F15D22"/>
              </a:buClr>
              <a:buSzPts val="1600"/>
              <a:buFont typeface="Arial"/>
              <a:buNone/>
            </a:pPr>
            <a:r>
              <a:rPr lang="fr-FR" sz="1600" b="0" i="0" u="none" strike="noStrike" cap="none">
                <a:solidFill>
                  <a:srgbClr val="F15D22"/>
                </a:solidFill>
                <a:latin typeface="Arial"/>
                <a:ea typeface="Arial"/>
                <a:cs typeface="Arial"/>
                <a:sym typeface="Arial"/>
              </a:rPr>
              <a:t>ZERVIATE</a:t>
            </a:r>
            <a:r>
              <a:rPr lang="fr-FR" sz="1600" b="0" i="0" u="none" strike="noStrike" cap="none" baseline="30000">
                <a:solidFill>
                  <a:srgbClr val="F15D22"/>
                </a:solidFill>
                <a:latin typeface="Arial"/>
                <a:ea typeface="Arial"/>
                <a:cs typeface="Arial"/>
                <a:sym typeface="Arial"/>
              </a:rPr>
              <a:t>2</a:t>
            </a:r>
            <a:endParaRPr lang="fr-FR" baseline="30000"/>
          </a:p>
        </p:txBody>
      </p:sp>
      <p:sp>
        <p:nvSpPr>
          <p:cNvPr id="338" name="Google Shape;338;p10"/>
          <p:cNvSpPr txBox="1"/>
          <p:nvPr/>
        </p:nvSpPr>
        <p:spPr>
          <a:xfrm>
            <a:off x="1011070" y="2170410"/>
            <a:ext cx="1665738" cy="33851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7DC3"/>
              </a:buClr>
              <a:buSzPts val="1600"/>
              <a:buFont typeface="Arial"/>
              <a:buNone/>
            </a:pPr>
            <a:r>
              <a:rPr lang="fr-FR" sz="1600" b="0" i="0" u="none" strike="noStrike" cap="none">
                <a:solidFill>
                  <a:srgbClr val="007DC3"/>
                </a:solidFill>
                <a:latin typeface="Arial"/>
                <a:ea typeface="Arial"/>
                <a:cs typeface="Arial"/>
                <a:sym typeface="Arial"/>
              </a:rPr>
              <a:t>VYZULTA </a:t>
            </a:r>
            <a:endParaRPr lang="fr-FR"/>
          </a:p>
        </p:txBody>
      </p:sp>
      <p:sp>
        <p:nvSpPr>
          <p:cNvPr id="2" name="Google Shape;340;p10">
            <a:extLst>
              <a:ext uri="{FF2B5EF4-FFF2-40B4-BE49-F238E27FC236}">
                <a16:creationId xmlns:a16="http://schemas.microsoft.com/office/drawing/2014/main" id="{C32035FE-DE6D-ABA7-928C-E1FB308A6E39}"/>
              </a:ext>
            </a:extLst>
          </p:cNvPr>
          <p:cNvSpPr txBox="1"/>
          <p:nvPr/>
        </p:nvSpPr>
        <p:spPr>
          <a:xfrm>
            <a:off x="967526" y="2993910"/>
            <a:ext cx="2605377" cy="43084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539B"/>
              </a:buClr>
              <a:buSzPts val="1200"/>
              <a:buFont typeface="Arial"/>
              <a:buNone/>
            </a:pPr>
            <a:r>
              <a:rPr lang="fr-FR" sz="1100" b="1" i="0" u="none" strike="noStrike" cap="none">
                <a:solidFill>
                  <a:schemeClr val="bg1"/>
                </a:solidFill>
                <a:latin typeface="OblikW01-Light" panose="02000503000000020004" pitchFamily="50" charset="0"/>
                <a:sym typeface="Arial"/>
              </a:rPr>
              <a:t>Commercialisé dans plus de 15 pays et territoires, y compris les États-Unis</a:t>
            </a:r>
          </a:p>
        </p:txBody>
      </p:sp>
      <p:sp>
        <p:nvSpPr>
          <p:cNvPr id="3" name="Google Shape;340;p10">
            <a:extLst>
              <a:ext uri="{FF2B5EF4-FFF2-40B4-BE49-F238E27FC236}">
                <a16:creationId xmlns:a16="http://schemas.microsoft.com/office/drawing/2014/main" id="{2543C7C5-E71C-38C8-0A7F-8C3E66AC1CEE}"/>
              </a:ext>
            </a:extLst>
          </p:cNvPr>
          <p:cNvSpPr txBox="1"/>
          <p:nvPr/>
        </p:nvSpPr>
        <p:spPr>
          <a:xfrm>
            <a:off x="978874" y="5001296"/>
            <a:ext cx="2688173" cy="26157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539B"/>
              </a:buClr>
              <a:buSzPts val="1200"/>
              <a:buFont typeface="Arial"/>
              <a:buNone/>
            </a:pPr>
            <a:r>
              <a:rPr lang="fr-FR" sz="1100" b="1">
                <a:solidFill>
                  <a:schemeClr val="bg1"/>
                </a:solidFill>
                <a:latin typeface="OblikW01-Light"/>
              </a:rPr>
              <a:t>Approbation obtenue en Chine3 </a:t>
            </a:r>
          </a:p>
        </p:txBody>
      </p:sp>
      <p:pic>
        <p:nvPicPr>
          <p:cNvPr id="4" name="Google Shape;332;p10">
            <a:extLst>
              <a:ext uri="{FF2B5EF4-FFF2-40B4-BE49-F238E27FC236}">
                <a16:creationId xmlns:a16="http://schemas.microsoft.com/office/drawing/2014/main" id="{86EEDF8C-C8AA-668F-0B2B-8B28175B6205}"/>
              </a:ext>
            </a:extLst>
          </p:cNvPr>
          <p:cNvPicPr preferRelativeResize="0"/>
          <p:nvPr/>
        </p:nvPicPr>
        <p:blipFill rotWithShape="1">
          <a:blip r:embed="rId3">
            <a:alphaModFix/>
          </a:blip>
          <a:srcRect/>
          <a:stretch/>
        </p:blipFill>
        <p:spPr>
          <a:xfrm>
            <a:off x="1105871" y="2420719"/>
            <a:ext cx="1665738" cy="589317"/>
          </a:xfrm>
          <a:prstGeom prst="rect">
            <a:avLst/>
          </a:prstGeom>
          <a:noFill/>
          <a:ln>
            <a:noFill/>
          </a:ln>
        </p:spPr>
      </p:pic>
      <p:pic>
        <p:nvPicPr>
          <p:cNvPr id="5" name="Google Shape;331;p10">
            <a:extLst>
              <a:ext uri="{FF2B5EF4-FFF2-40B4-BE49-F238E27FC236}">
                <a16:creationId xmlns:a16="http://schemas.microsoft.com/office/drawing/2014/main" id="{7B2C1795-29EE-9DB0-708E-468A45AAF1B6}"/>
              </a:ext>
            </a:extLst>
          </p:cNvPr>
          <p:cNvPicPr preferRelativeResize="0"/>
          <p:nvPr/>
        </p:nvPicPr>
        <p:blipFill rotWithShape="1">
          <a:blip r:embed="rId4">
            <a:alphaModFix/>
          </a:blip>
          <a:srcRect t="11899"/>
          <a:stretch/>
        </p:blipFill>
        <p:spPr>
          <a:xfrm>
            <a:off x="1247393" y="4365157"/>
            <a:ext cx="1655463" cy="636139"/>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Title 3">
            <a:extLst>
              <a:ext uri="{FF2B5EF4-FFF2-40B4-BE49-F238E27FC236}">
                <a16:creationId xmlns:a16="http://schemas.microsoft.com/office/drawing/2014/main" id="{6427D19D-D98E-AD16-5F04-D7193B3534C9}"/>
              </a:ext>
            </a:extLst>
          </p:cNvPr>
          <p:cNvSpPr>
            <a:spLocks noGrp="1"/>
          </p:cNvSpPr>
          <p:nvPr>
            <p:ph type="title"/>
          </p:nvPr>
        </p:nvSpPr>
        <p:spPr/>
        <p:txBody>
          <a:bodyPr/>
          <a:lstStyle/>
          <a:p>
            <a:pPr>
              <a:defRPr/>
            </a:pPr>
            <a:r>
              <a:rPr lang="fr-FR"/>
              <a:t>NCX 1728 : collaboration de recherche avec </a:t>
            </a:r>
            <a:r>
              <a:rPr lang="fr-FR" err="1"/>
              <a:t>Glaukos</a:t>
            </a:r>
            <a:endParaRPr lang="fr-FR"/>
          </a:p>
        </p:txBody>
      </p:sp>
      <p:grpSp>
        <p:nvGrpSpPr>
          <p:cNvPr id="2" name="Group 1">
            <a:extLst>
              <a:ext uri="{FF2B5EF4-FFF2-40B4-BE49-F238E27FC236}">
                <a16:creationId xmlns:a16="http://schemas.microsoft.com/office/drawing/2014/main" id="{886D2DE7-157C-ADFA-302F-8ABD2CB3788D}"/>
              </a:ext>
            </a:extLst>
          </p:cNvPr>
          <p:cNvGrpSpPr/>
          <p:nvPr/>
        </p:nvGrpSpPr>
        <p:grpSpPr>
          <a:xfrm>
            <a:off x="738530" y="4586067"/>
            <a:ext cx="5826765" cy="1635265"/>
            <a:chOff x="738530" y="4562631"/>
            <a:chExt cx="11085546" cy="1683402"/>
          </a:xfrm>
        </p:grpSpPr>
        <p:sp>
          <p:nvSpPr>
            <p:cNvPr id="3" name="Rounded Rectangle 2">
              <a:extLst>
                <a:ext uri="{FF2B5EF4-FFF2-40B4-BE49-F238E27FC236}">
                  <a16:creationId xmlns:a16="http://schemas.microsoft.com/office/drawing/2014/main" id="{4CBDC0A0-00A0-3DED-33CE-1E1AFBCFB6D9}"/>
                </a:ext>
              </a:extLst>
            </p:cNvPr>
            <p:cNvSpPr/>
            <p:nvPr/>
          </p:nvSpPr>
          <p:spPr>
            <a:xfrm>
              <a:off x="738530" y="4562631"/>
              <a:ext cx="11085546" cy="1638845"/>
            </a:xfrm>
            <a:prstGeom prst="roundRect">
              <a:avLst>
                <a:gd name="adj" fmla="val 0"/>
              </a:avLst>
            </a:prstGeom>
            <a:gradFill>
              <a:gsLst>
                <a:gs pos="100000">
                  <a:srgbClr val="FFFFFF"/>
                </a:gs>
                <a:gs pos="0">
                  <a:srgbClr val="CECECE"/>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600" b="1" i="0" u="none" strike="noStrike" kern="0" cap="none" spc="0" normalizeH="0" baseline="0">
                <a:ln>
                  <a:noFill/>
                </a:ln>
                <a:solidFill>
                  <a:srgbClr val="000000"/>
                </a:solidFill>
                <a:effectLst/>
                <a:uLnTx/>
                <a:uFillTx/>
                <a:latin typeface="OblikW01-Light" panose="02000503000000020004" pitchFamily="50" charset="0"/>
                <a:ea typeface="+mn-ea"/>
                <a:cs typeface="+mn-cs"/>
                <a:sym typeface="Arial"/>
              </a:endParaRPr>
            </a:p>
          </p:txBody>
        </p:sp>
        <p:sp>
          <p:nvSpPr>
            <p:cNvPr id="4" name="Rounded Rectangle 3">
              <a:extLst>
                <a:ext uri="{FF2B5EF4-FFF2-40B4-BE49-F238E27FC236}">
                  <a16:creationId xmlns:a16="http://schemas.microsoft.com/office/drawing/2014/main" id="{378418CC-E9D3-593C-B14A-4734468B116E}"/>
                </a:ext>
              </a:extLst>
            </p:cNvPr>
            <p:cNvSpPr/>
            <p:nvPr/>
          </p:nvSpPr>
          <p:spPr>
            <a:xfrm>
              <a:off x="889988" y="4679113"/>
              <a:ext cx="2825733" cy="1391945"/>
            </a:xfrm>
            <a:prstGeom prst="roundRect">
              <a:avLst>
                <a:gd name="adj" fmla="val 0"/>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600" b="1" i="0" u="none" strike="noStrike" kern="0" cap="none" spc="0" normalizeH="0" baseline="0">
                <a:ln>
                  <a:noFill/>
                </a:ln>
                <a:solidFill>
                  <a:srgbClr val="000000"/>
                </a:solidFill>
                <a:effectLst/>
                <a:uLnTx/>
                <a:uFillTx/>
                <a:latin typeface="OblikW01-Light" panose="02000503000000020004" pitchFamily="50" charset="0"/>
                <a:ea typeface="+mn-ea"/>
                <a:cs typeface="+mn-cs"/>
                <a:sym typeface="Arial"/>
              </a:endParaRPr>
            </a:p>
          </p:txBody>
        </p:sp>
        <p:pic>
          <p:nvPicPr>
            <p:cNvPr id="5" name="Texture">
              <a:extLst>
                <a:ext uri="{FF2B5EF4-FFF2-40B4-BE49-F238E27FC236}">
                  <a16:creationId xmlns:a16="http://schemas.microsoft.com/office/drawing/2014/main" id="{FBA89666-1846-4C3B-5F8F-DBC90369FF36}"/>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rot="5400000">
              <a:off x="2777744" y="5210402"/>
              <a:ext cx="1391943" cy="459786"/>
            </a:xfrm>
            <a:prstGeom prst="rect">
              <a:avLst/>
            </a:prstGeom>
          </p:spPr>
        </p:pic>
        <p:sp>
          <p:nvSpPr>
            <p:cNvPr id="6" name="Rectangle 5">
              <a:extLst>
                <a:ext uri="{FF2B5EF4-FFF2-40B4-BE49-F238E27FC236}">
                  <a16:creationId xmlns:a16="http://schemas.microsoft.com/office/drawing/2014/main" id="{DEF57667-77F7-1EF0-B22B-52A700825B2D}"/>
                </a:ext>
              </a:extLst>
            </p:cNvPr>
            <p:cNvSpPr/>
            <p:nvPr/>
          </p:nvSpPr>
          <p:spPr>
            <a:xfrm>
              <a:off x="921168" y="5071384"/>
              <a:ext cx="2755972" cy="607402"/>
            </a:xfrm>
            <a:prstGeom prst="rect">
              <a:avLst/>
            </a:prstGeom>
          </p:spPr>
          <p:txBody>
            <a:bodyPr wrap="square">
              <a:spAutoFit/>
            </a:bodyPr>
            <a:lstStyle/>
            <a:p>
              <a:pPr marL="0" marR="0" lvl="0" indent="0" algn="ctr" defTabSz="914400" rtl="0" eaLnBrk="1" fontAlgn="auto" latinLnBrk="0" hangingPunct="1">
                <a:lnSpc>
                  <a:spcPct val="120000"/>
                </a:lnSpc>
                <a:spcBef>
                  <a:spcPts val="0"/>
                </a:spcBef>
                <a:spcAft>
                  <a:spcPts val="0"/>
                </a:spcAft>
                <a:buClr>
                  <a:srgbClr val="000000"/>
                </a:buClr>
                <a:buSzTx/>
                <a:buFont typeface="Arial"/>
                <a:buNone/>
                <a:tabLst/>
                <a:defRPr/>
              </a:pPr>
              <a:r>
                <a:rPr kumimoji="0" lang="fr-FR" sz="1400" b="1" i="0" u="none" strike="noStrike" kern="0" cap="none" spc="0" normalizeH="0" baseline="0">
                  <a:ln>
                    <a:noFill/>
                  </a:ln>
                  <a:solidFill>
                    <a:schemeClr val="tx2"/>
                  </a:solidFill>
                  <a:effectLst/>
                  <a:uLnTx/>
                  <a:uFillTx/>
                  <a:latin typeface="OblikW01-Bold" panose="02000503000000020004" pitchFamily="50" charset="0"/>
                  <a:cs typeface="Arial" panose="020B0604020202020204" pitchFamily="34" charset="0"/>
                  <a:sym typeface="Arial"/>
                </a:rPr>
                <a:t>Collaboration avec </a:t>
              </a:r>
              <a:r>
                <a:rPr kumimoji="0" lang="fr-FR" sz="1400" b="1" i="0" u="none" strike="noStrike" kern="0" cap="none" spc="0" normalizeH="0" baseline="0" err="1">
                  <a:ln>
                    <a:noFill/>
                  </a:ln>
                  <a:solidFill>
                    <a:schemeClr val="tx2"/>
                  </a:solidFill>
                  <a:effectLst/>
                  <a:uLnTx/>
                  <a:uFillTx/>
                  <a:latin typeface="OblikW01-Bold" panose="02000503000000020004" pitchFamily="50" charset="0"/>
                  <a:cs typeface="Arial" panose="020B0604020202020204" pitchFamily="34" charset="0"/>
                  <a:sym typeface="Arial"/>
                </a:rPr>
                <a:t>Glaukos</a:t>
              </a:r>
              <a:endParaRPr kumimoji="0" lang="fr-FR" sz="1400" b="1" i="0" u="none" strike="noStrike" kern="0" cap="none" spc="0" normalizeH="0" baseline="0">
                <a:ln>
                  <a:noFill/>
                </a:ln>
                <a:solidFill>
                  <a:schemeClr val="tx2"/>
                </a:solidFill>
                <a:effectLst/>
                <a:uLnTx/>
                <a:uFillTx/>
                <a:latin typeface="OblikW01-Bold" panose="02000503000000020004" pitchFamily="50" charset="0"/>
                <a:cs typeface="Arial" panose="020B0604020202020204" pitchFamily="34" charset="0"/>
                <a:sym typeface="Arial"/>
              </a:endParaRPr>
            </a:p>
          </p:txBody>
        </p:sp>
        <p:sp>
          <p:nvSpPr>
            <p:cNvPr id="7" name="Rectangle 6">
              <a:extLst>
                <a:ext uri="{FF2B5EF4-FFF2-40B4-BE49-F238E27FC236}">
                  <a16:creationId xmlns:a16="http://schemas.microsoft.com/office/drawing/2014/main" id="{D54C34BF-1470-239B-7A25-B1314AD81547}"/>
                </a:ext>
              </a:extLst>
            </p:cNvPr>
            <p:cNvSpPr/>
            <p:nvPr/>
          </p:nvSpPr>
          <p:spPr>
            <a:xfrm>
              <a:off x="4015798" y="4594390"/>
              <a:ext cx="7739167" cy="1651643"/>
            </a:xfrm>
            <a:prstGeom prst="rect">
              <a:avLst/>
            </a:prstGeom>
          </p:spPr>
          <p:txBody>
            <a:bodyPr wrap="square">
              <a:spAutoFit/>
            </a:bodyPr>
            <a:lstStyle/>
            <a:p>
              <a:pPr marL="14288" marR="0" lvl="1" indent="0" algn="l" defTabSz="914400" rtl="0" eaLnBrk="1" fontAlgn="auto" latinLnBrk="0" hangingPunct="1">
                <a:lnSpc>
                  <a:spcPct val="110000"/>
                </a:lnSpc>
                <a:spcBef>
                  <a:spcPts val="800"/>
                </a:spcBef>
                <a:spcAft>
                  <a:spcPts val="0"/>
                </a:spcAft>
                <a:buClr>
                  <a:srgbClr val="000000"/>
                </a:buClr>
                <a:buSzTx/>
                <a:buFont typeface="Arial"/>
                <a:buNone/>
                <a:tabLst/>
                <a:defRPr/>
              </a:pPr>
              <a:r>
                <a:rPr lang="fr-FR" b="1">
                  <a:solidFill>
                    <a:schemeClr val="bg1"/>
                  </a:solidFill>
                  <a:latin typeface="OblikW01-Light" panose="02000503000000020004" pitchFamily="50" charset="0"/>
                  <a:cs typeface="Arial" panose="020B0604020202020204" pitchFamily="34" charset="0"/>
                </a:rPr>
                <a:t>Accord de recherche exclusif incluant une option de licence mondiale</a:t>
              </a:r>
              <a:endParaRPr kumimoji="0" lang="fr-FR" sz="1400" b="1" i="0" u="none" strike="noStrike" kern="0" cap="none" spc="0" normalizeH="0" baseline="0">
                <a:ln>
                  <a:noFill/>
                </a:ln>
                <a:solidFill>
                  <a:schemeClr val="bg1"/>
                </a:solidFill>
                <a:effectLst/>
                <a:uLnTx/>
                <a:uFillTx/>
                <a:latin typeface="OblikW01-Light" panose="02000503000000020004" pitchFamily="50" charset="0"/>
                <a:cs typeface="Arial" panose="020B0604020202020204" pitchFamily="34" charset="0"/>
                <a:sym typeface="Arial"/>
              </a:endParaRPr>
            </a:p>
            <a:p>
              <a:pPr marL="14288" marR="0" lvl="1" indent="0" algn="l" defTabSz="914400" rtl="0" eaLnBrk="1" fontAlgn="auto" latinLnBrk="0" hangingPunct="1">
                <a:lnSpc>
                  <a:spcPct val="110000"/>
                </a:lnSpc>
                <a:spcBef>
                  <a:spcPts val="800"/>
                </a:spcBef>
                <a:spcAft>
                  <a:spcPts val="0"/>
                </a:spcAft>
                <a:buClr>
                  <a:srgbClr val="000000"/>
                </a:buClr>
                <a:buSzTx/>
                <a:buFont typeface="Arial"/>
                <a:buNone/>
                <a:tabLst/>
                <a:defRPr/>
              </a:pPr>
              <a:r>
                <a:rPr lang="fr-FR" b="1">
                  <a:solidFill>
                    <a:schemeClr val="bg1"/>
                  </a:solidFill>
                  <a:latin typeface="OblikW01-Light" panose="02000503000000020004" pitchFamily="50" charset="0"/>
                  <a:cs typeface="Arial" panose="020B0604020202020204" pitchFamily="34" charset="0"/>
                </a:rPr>
                <a:t>Programme de recherche préclinique explorant les indications pour le traitement du glaucome, y compris la neuroprotection, et les maladies de la rétine.</a:t>
              </a:r>
              <a:endParaRPr kumimoji="0" lang="fr-FR" sz="1400" b="1" i="0" u="none" strike="noStrike" kern="0" cap="none" spc="0" normalizeH="0" baseline="0">
                <a:ln>
                  <a:noFill/>
                </a:ln>
                <a:solidFill>
                  <a:schemeClr val="bg1"/>
                </a:solidFill>
                <a:effectLst/>
                <a:uLnTx/>
                <a:uFillTx/>
                <a:latin typeface="OblikW01-Light" panose="02000503000000020004" pitchFamily="50" charset="0"/>
                <a:cs typeface="Arial" panose="020B0604020202020204" pitchFamily="34" charset="0"/>
                <a:sym typeface="Arial"/>
              </a:endParaRPr>
            </a:p>
          </p:txBody>
        </p:sp>
      </p:grpSp>
      <p:grpSp>
        <p:nvGrpSpPr>
          <p:cNvPr id="8" name="Group 7">
            <a:extLst>
              <a:ext uri="{FF2B5EF4-FFF2-40B4-BE49-F238E27FC236}">
                <a16:creationId xmlns:a16="http://schemas.microsoft.com/office/drawing/2014/main" id="{568E0068-A949-482E-0CCB-B9C28341106A}"/>
              </a:ext>
            </a:extLst>
          </p:cNvPr>
          <p:cNvGrpSpPr/>
          <p:nvPr/>
        </p:nvGrpSpPr>
        <p:grpSpPr>
          <a:xfrm>
            <a:off x="738530" y="2822788"/>
            <a:ext cx="5998244" cy="1604186"/>
            <a:chOff x="738530" y="2822787"/>
            <a:chExt cx="11411787" cy="1651404"/>
          </a:xfrm>
        </p:grpSpPr>
        <p:sp>
          <p:nvSpPr>
            <p:cNvPr id="9" name="Rounded Rectangle 8">
              <a:extLst>
                <a:ext uri="{FF2B5EF4-FFF2-40B4-BE49-F238E27FC236}">
                  <a16:creationId xmlns:a16="http://schemas.microsoft.com/office/drawing/2014/main" id="{5A50EAEE-D4D7-E2A5-8214-336E47FF21DC}"/>
                </a:ext>
              </a:extLst>
            </p:cNvPr>
            <p:cNvSpPr/>
            <p:nvPr/>
          </p:nvSpPr>
          <p:spPr>
            <a:xfrm>
              <a:off x="738530" y="2822787"/>
              <a:ext cx="11085546" cy="1638845"/>
            </a:xfrm>
            <a:prstGeom prst="roundRect">
              <a:avLst>
                <a:gd name="adj" fmla="val 0"/>
              </a:avLst>
            </a:prstGeom>
            <a:gradFill>
              <a:gsLst>
                <a:gs pos="100000">
                  <a:srgbClr val="FFFFFF"/>
                </a:gs>
                <a:gs pos="0">
                  <a:srgbClr val="CECECE"/>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600" b="1" i="0" u="none" strike="noStrike" kern="0" cap="none" spc="0" normalizeH="0" baseline="0">
                <a:ln>
                  <a:noFill/>
                </a:ln>
                <a:solidFill>
                  <a:srgbClr val="000000"/>
                </a:solidFill>
                <a:effectLst/>
                <a:uLnTx/>
                <a:uFillTx/>
                <a:latin typeface="OblikW01-Light" panose="02000503000000020004" pitchFamily="50" charset="0"/>
                <a:ea typeface="+mn-ea"/>
                <a:cs typeface="+mn-cs"/>
                <a:sym typeface="Arial"/>
              </a:endParaRPr>
            </a:p>
          </p:txBody>
        </p:sp>
        <p:sp>
          <p:nvSpPr>
            <p:cNvPr id="10" name="Rounded Rectangle 9">
              <a:extLst>
                <a:ext uri="{FF2B5EF4-FFF2-40B4-BE49-F238E27FC236}">
                  <a16:creationId xmlns:a16="http://schemas.microsoft.com/office/drawing/2014/main" id="{C3F57420-7824-3720-DF42-CEC202B58922}"/>
                </a:ext>
              </a:extLst>
            </p:cNvPr>
            <p:cNvSpPr/>
            <p:nvPr/>
          </p:nvSpPr>
          <p:spPr>
            <a:xfrm>
              <a:off x="921168" y="2952357"/>
              <a:ext cx="2816470" cy="1391945"/>
            </a:xfrm>
            <a:prstGeom prst="roundRect">
              <a:avLst>
                <a:gd name="adj"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600" b="1" i="0" u="none" strike="noStrike" kern="0" cap="none" spc="0" normalizeH="0" baseline="0">
                <a:ln>
                  <a:noFill/>
                </a:ln>
                <a:solidFill>
                  <a:srgbClr val="000000"/>
                </a:solidFill>
                <a:effectLst/>
                <a:uLnTx/>
                <a:uFillTx/>
                <a:latin typeface="OblikW01-Light" panose="02000503000000020004" pitchFamily="50" charset="0"/>
                <a:ea typeface="+mn-ea"/>
                <a:cs typeface="+mn-cs"/>
                <a:sym typeface="Arial"/>
              </a:endParaRPr>
            </a:p>
          </p:txBody>
        </p:sp>
        <p:sp>
          <p:nvSpPr>
            <p:cNvPr id="11" name="Rectangle 10">
              <a:extLst>
                <a:ext uri="{FF2B5EF4-FFF2-40B4-BE49-F238E27FC236}">
                  <a16:creationId xmlns:a16="http://schemas.microsoft.com/office/drawing/2014/main" id="{8B0231CC-B7EF-2488-48D5-9F390C01BCB9}"/>
                </a:ext>
              </a:extLst>
            </p:cNvPr>
            <p:cNvSpPr/>
            <p:nvPr/>
          </p:nvSpPr>
          <p:spPr>
            <a:xfrm>
              <a:off x="995823" y="3103509"/>
              <a:ext cx="2741815" cy="1139685"/>
            </a:xfrm>
            <a:prstGeom prst="rect">
              <a:avLst/>
            </a:prstGeom>
          </p:spPr>
          <p:txBody>
            <a:bodyPr wrap="square">
              <a:spAutoFit/>
            </a:bodyPr>
            <a:lstStyle/>
            <a:p>
              <a:pPr marL="0" marR="0" lvl="0" indent="0" algn="ctr" defTabSz="914400" rtl="0" eaLnBrk="1" fontAlgn="auto" latinLnBrk="0" hangingPunct="1">
                <a:lnSpc>
                  <a:spcPct val="120000"/>
                </a:lnSpc>
                <a:spcBef>
                  <a:spcPts val="0"/>
                </a:spcBef>
                <a:spcAft>
                  <a:spcPts val="0"/>
                </a:spcAft>
                <a:buClr>
                  <a:srgbClr val="000000"/>
                </a:buClr>
                <a:buSzTx/>
                <a:buFont typeface="Arial"/>
                <a:buNone/>
                <a:tabLst/>
                <a:defRPr/>
              </a:pPr>
              <a:r>
                <a:rPr kumimoji="0" lang="fr-FR" sz="1400" b="1" i="0" u="none" strike="noStrike" kern="0" cap="none" spc="0" normalizeH="0" baseline="0">
                  <a:ln>
                    <a:noFill/>
                  </a:ln>
                  <a:solidFill>
                    <a:schemeClr val="tx2"/>
                  </a:solidFill>
                  <a:effectLst/>
                  <a:uLnTx/>
                  <a:uFillTx/>
                  <a:latin typeface="OblikW01-Bold" panose="02000503000000020004" pitchFamily="50" charset="0"/>
                  <a:cs typeface="Arial" panose="020B0604020202020204" pitchFamily="34" charset="0"/>
                  <a:sym typeface="Arial"/>
                </a:rPr>
                <a:t>Potentiel dans diverses affections ophtalmiques</a:t>
              </a:r>
            </a:p>
          </p:txBody>
        </p:sp>
        <p:sp>
          <p:nvSpPr>
            <p:cNvPr id="12" name="Rectangle 11">
              <a:extLst>
                <a:ext uri="{FF2B5EF4-FFF2-40B4-BE49-F238E27FC236}">
                  <a16:creationId xmlns:a16="http://schemas.microsoft.com/office/drawing/2014/main" id="{7EB3CE48-DD2B-88BE-7442-73BDB7204495}"/>
                </a:ext>
              </a:extLst>
            </p:cNvPr>
            <p:cNvSpPr/>
            <p:nvPr/>
          </p:nvSpPr>
          <p:spPr>
            <a:xfrm>
              <a:off x="3946687" y="2928165"/>
              <a:ext cx="8203630" cy="1546026"/>
            </a:xfrm>
            <a:prstGeom prst="rect">
              <a:avLst/>
            </a:prstGeom>
          </p:spPr>
          <p:txBody>
            <a:bodyPr wrap="square">
              <a:spAutoFit/>
            </a:bodyPr>
            <a:lstStyle/>
            <a:p>
              <a:pPr marL="14288" marR="0" lvl="1" indent="0" algn="l" defTabSz="914400" rtl="0" eaLnBrk="1" fontAlgn="auto" latinLnBrk="0" hangingPunct="1">
                <a:lnSpc>
                  <a:spcPct val="110000"/>
                </a:lnSpc>
                <a:spcBef>
                  <a:spcPts val="600"/>
                </a:spcBef>
                <a:spcAft>
                  <a:spcPts val="0"/>
                </a:spcAft>
                <a:buClr>
                  <a:srgbClr val="000000"/>
                </a:buClr>
                <a:buSzTx/>
                <a:buFont typeface="Arial"/>
                <a:buNone/>
                <a:tabLst/>
                <a:defRPr/>
              </a:pPr>
              <a:r>
                <a:rPr kumimoji="0" lang="fr-FR" sz="1400" b="1" i="0" u="none" strike="noStrike" kern="0" cap="none" spc="0" normalizeH="0" baseline="0">
                  <a:ln>
                    <a:noFill/>
                  </a:ln>
                  <a:solidFill>
                    <a:schemeClr val="bg1"/>
                  </a:solidFill>
                  <a:effectLst/>
                  <a:uLnTx/>
                  <a:uFillTx/>
                  <a:latin typeface="OblikW01-Light" panose="02000503000000020004" pitchFamily="50" charset="0"/>
                  <a:cs typeface="Arial" panose="020B0604020202020204" pitchFamily="34" charset="0"/>
                  <a:sym typeface="Arial"/>
                </a:rPr>
                <a:t>Le NO joue un rôle central à la fois dans le contrôle de la PIO et dans le flux sanguin oculaire, ce qui peut être bénéfique dans un certain nombre de maladies de la rétine où une perfusion oculaire dysfonctionnelle est un élément clé de la progression de la maladie</a:t>
              </a:r>
            </a:p>
          </p:txBody>
        </p:sp>
        <p:pic>
          <p:nvPicPr>
            <p:cNvPr id="13" name="Texture">
              <a:extLst>
                <a:ext uri="{FF2B5EF4-FFF2-40B4-BE49-F238E27FC236}">
                  <a16:creationId xmlns:a16="http://schemas.microsoft.com/office/drawing/2014/main" id="{EE13F3B4-3B4D-63B9-2FFF-324F151A1B4F}"/>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rot="5400000">
              <a:off x="2745511" y="3438671"/>
              <a:ext cx="1391943" cy="592308"/>
            </a:xfrm>
            <a:prstGeom prst="rect">
              <a:avLst/>
            </a:prstGeom>
          </p:spPr>
        </p:pic>
      </p:grpSp>
      <p:grpSp>
        <p:nvGrpSpPr>
          <p:cNvPr id="14" name="Group 13">
            <a:extLst>
              <a:ext uri="{FF2B5EF4-FFF2-40B4-BE49-F238E27FC236}">
                <a16:creationId xmlns:a16="http://schemas.microsoft.com/office/drawing/2014/main" id="{7C44C35E-E001-A2A2-288B-E4D89CA6AFDF}"/>
              </a:ext>
            </a:extLst>
          </p:cNvPr>
          <p:cNvGrpSpPr/>
          <p:nvPr/>
        </p:nvGrpSpPr>
        <p:grpSpPr>
          <a:xfrm>
            <a:off x="738530" y="1035897"/>
            <a:ext cx="6148045" cy="1637692"/>
            <a:chOff x="738530" y="1035897"/>
            <a:chExt cx="11696789" cy="1685894"/>
          </a:xfrm>
        </p:grpSpPr>
        <p:sp>
          <p:nvSpPr>
            <p:cNvPr id="15" name="Rounded Rectangle 14">
              <a:extLst>
                <a:ext uri="{FF2B5EF4-FFF2-40B4-BE49-F238E27FC236}">
                  <a16:creationId xmlns:a16="http://schemas.microsoft.com/office/drawing/2014/main" id="{B6B88ADF-29FF-B4DC-07EC-483B818ED875}"/>
                </a:ext>
              </a:extLst>
            </p:cNvPr>
            <p:cNvSpPr/>
            <p:nvPr/>
          </p:nvSpPr>
          <p:spPr>
            <a:xfrm>
              <a:off x="738530" y="1035897"/>
              <a:ext cx="11085546" cy="1685894"/>
            </a:xfrm>
            <a:prstGeom prst="roundRect">
              <a:avLst>
                <a:gd name="adj" fmla="val 0"/>
              </a:avLst>
            </a:prstGeom>
            <a:gradFill>
              <a:gsLst>
                <a:gs pos="100000">
                  <a:srgbClr val="FFFFFF"/>
                </a:gs>
                <a:gs pos="0">
                  <a:srgbClr val="CECECE"/>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600" b="1" i="0" u="none" strike="noStrike" kern="0" cap="none" spc="0" normalizeH="0" baseline="0">
                <a:ln>
                  <a:noFill/>
                </a:ln>
                <a:solidFill>
                  <a:srgbClr val="000000"/>
                </a:solidFill>
                <a:effectLst/>
                <a:uLnTx/>
                <a:uFillTx/>
                <a:latin typeface="OblikW01-Light" panose="02000503000000020004" pitchFamily="50" charset="0"/>
                <a:ea typeface="+mn-ea"/>
                <a:cs typeface="+mn-cs"/>
                <a:sym typeface="Arial"/>
              </a:endParaRPr>
            </a:p>
          </p:txBody>
        </p:sp>
        <p:sp>
          <p:nvSpPr>
            <p:cNvPr id="16" name="Rounded Rectangle 15">
              <a:extLst>
                <a:ext uri="{FF2B5EF4-FFF2-40B4-BE49-F238E27FC236}">
                  <a16:creationId xmlns:a16="http://schemas.microsoft.com/office/drawing/2014/main" id="{87CE51F3-AB40-E32B-36B4-2D942A6E73C4}"/>
                </a:ext>
              </a:extLst>
            </p:cNvPr>
            <p:cNvSpPr/>
            <p:nvPr/>
          </p:nvSpPr>
          <p:spPr>
            <a:xfrm>
              <a:off x="921168" y="1182871"/>
              <a:ext cx="2832537" cy="1405338"/>
            </a:xfrm>
            <a:prstGeom prst="roundRect">
              <a:avLst>
                <a:gd name="adj"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600" b="1" i="0" u="none" strike="noStrike" kern="0" cap="none" spc="0" normalizeH="0" baseline="0">
                <a:ln>
                  <a:noFill/>
                </a:ln>
                <a:solidFill>
                  <a:srgbClr val="000000"/>
                </a:solidFill>
                <a:effectLst/>
                <a:uLnTx/>
                <a:uFillTx/>
                <a:latin typeface="OblikW01-Light" panose="02000503000000020004" pitchFamily="50" charset="0"/>
                <a:ea typeface="+mn-ea"/>
                <a:cs typeface="+mn-cs"/>
                <a:sym typeface="Arial"/>
              </a:endParaRPr>
            </a:p>
          </p:txBody>
        </p:sp>
        <p:sp>
          <p:nvSpPr>
            <p:cNvPr id="17" name="Rectangle 16">
              <a:extLst>
                <a:ext uri="{FF2B5EF4-FFF2-40B4-BE49-F238E27FC236}">
                  <a16:creationId xmlns:a16="http://schemas.microsoft.com/office/drawing/2014/main" id="{06D76431-7CE5-9122-E81A-E5A518E602E5}"/>
                </a:ext>
              </a:extLst>
            </p:cNvPr>
            <p:cNvSpPr/>
            <p:nvPr/>
          </p:nvSpPr>
          <p:spPr>
            <a:xfrm>
              <a:off x="947636" y="1253576"/>
              <a:ext cx="2790002" cy="1218562"/>
            </a:xfrm>
            <a:prstGeom prst="rect">
              <a:avLst/>
            </a:prstGeom>
          </p:spPr>
          <p:txBody>
            <a:bodyPr wrap="square" lIns="91440" tIns="45720" rIns="91440" bIns="45720" anchor="t">
              <a:spAutoFit/>
            </a:bodyPr>
            <a:lstStyle/>
            <a:p>
              <a:pPr algn="ctr">
                <a:lnSpc>
                  <a:spcPct val="120000"/>
                </a:lnSpc>
                <a:defRPr/>
              </a:pPr>
              <a:r>
                <a:rPr kumimoji="0" lang="fr-FR" sz="1200" b="1" i="0" u="none" strike="noStrike" kern="0" cap="none" spc="0" normalizeH="0" baseline="0">
                  <a:ln>
                    <a:noFill/>
                  </a:ln>
                  <a:solidFill>
                    <a:schemeClr val="tx2"/>
                  </a:solidFill>
                  <a:effectLst/>
                  <a:uLnTx/>
                  <a:uFillTx/>
                  <a:latin typeface="OblikW01-Bold"/>
                  <a:sym typeface="Arial"/>
                </a:rPr>
                <a:t>Combinaison de la libération de NO avec l’inhibition </a:t>
              </a:r>
              <a:r>
                <a:rPr lang="fr-FR" sz="1200" b="1">
                  <a:solidFill>
                    <a:schemeClr val="tx2"/>
                  </a:solidFill>
                  <a:latin typeface="OblikW01-Bold"/>
                </a:rPr>
                <a:t>de PDE-5</a:t>
              </a:r>
              <a:endParaRPr kumimoji="0" lang="fr-FR" sz="1200" b="1" i="0" u="none" strike="noStrike" kern="0" cap="none" spc="0" normalizeH="0" baseline="0">
                <a:ln>
                  <a:noFill/>
                </a:ln>
                <a:solidFill>
                  <a:schemeClr val="tx2"/>
                </a:solidFill>
                <a:effectLst/>
                <a:uLnTx/>
                <a:uFillTx/>
                <a:latin typeface="OblikW01-Bold" panose="02000503000000020004" pitchFamily="50" charset="0"/>
                <a:cs typeface="Arial" panose="020B0604020202020204" pitchFamily="34" charset="0"/>
                <a:sym typeface="Arial"/>
              </a:endParaRPr>
            </a:p>
          </p:txBody>
        </p:sp>
        <p:sp>
          <p:nvSpPr>
            <p:cNvPr id="18" name="Rectangle 17">
              <a:extLst>
                <a:ext uri="{FF2B5EF4-FFF2-40B4-BE49-F238E27FC236}">
                  <a16:creationId xmlns:a16="http://schemas.microsoft.com/office/drawing/2014/main" id="{D8CD30C9-C8D5-CE96-4DD4-7936BE378C0F}"/>
                </a:ext>
              </a:extLst>
            </p:cNvPr>
            <p:cNvSpPr/>
            <p:nvPr/>
          </p:nvSpPr>
          <p:spPr>
            <a:xfrm>
              <a:off x="4005287" y="1162153"/>
              <a:ext cx="8430032" cy="1546026"/>
            </a:xfrm>
            <a:prstGeom prst="rect">
              <a:avLst/>
            </a:prstGeom>
          </p:spPr>
          <p:txBody>
            <a:bodyPr wrap="square">
              <a:spAutoFit/>
            </a:bodyPr>
            <a:lstStyle/>
            <a:p>
              <a:pPr marL="14288" marR="0" lvl="1" indent="0" algn="l" defTabSz="914400" rtl="0" eaLnBrk="1" fontAlgn="auto" latinLnBrk="0" hangingPunct="1">
                <a:lnSpc>
                  <a:spcPct val="110000"/>
                </a:lnSpc>
                <a:spcBef>
                  <a:spcPts val="600"/>
                </a:spcBef>
                <a:spcAft>
                  <a:spcPts val="0"/>
                </a:spcAft>
                <a:buClr>
                  <a:srgbClr val="000000"/>
                </a:buClr>
                <a:buSzTx/>
                <a:buFont typeface="Arial"/>
                <a:buNone/>
                <a:tabLst/>
                <a:defRPr/>
              </a:pPr>
              <a:r>
                <a:rPr kumimoji="0" lang="fr-FR" sz="1400" b="1" i="0" u="none" strike="noStrike" kern="0" cap="none" spc="0" normalizeH="0" baseline="0">
                  <a:ln>
                    <a:noFill/>
                  </a:ln>
                  <a:solidFill>
                    <a:schemeClr val="bg1"/>
                  </a:solidFill>
                  <a:effectLst/>
                  <a:uLnTx/>
                  <a:uFillTx/>
                  <a:latin typeface="OblikW01-Light" panose="02000503000000020004" pitchFamily="50" charset="0"/>
                  <a:cs typeface="Arial" panose="020B0604020202020204" pitchFamily="34" charset="0"/>
                  <a:sym typeface="Arial"/>
                </a:rPr>
                <a:t>Le mécanisme d’action de cette nouvelle classe de molécules est entièrement basé sur l’activité modulée par le NO.</a:t>
              </a:r>
              <a:r>
                <a:rPr lang="fr-FR" b="1">
                  <a:solidFill>
                    <a:schemeClr val="bg1"/>
                  </a:solidFill>
                  <a:latin typeface="OblikW01-Light" panose="02000503000000020004" pitchFamily="50" charset="0"/>
                  <a:cs typeface="Arial" panose="020B0604020202020204" pitchFamily="34" charset="0"/>
                </a:rPr>
                <a:t> La durée des effets modulés par le NO sont renforcés et prolongés par l’inhibition concomitante de la phosphodiestérase-5 (PDE-5) au sein de la même molécule.</a:t>
              </a:r>
              <a:endParaRPr kumimoji="0" lang="fr-FR" sz="1400" b="1" i="0" u="none" strike="noStrike" kern="0" cap="none" spc="0" normalizeH="0" baseline="0">
                <a:ln>
                  <a:noFill/>
                </a:ln>
                <a:solidFill>
                  <a:schemeClr val="bg1"/>
                </a:solidFill>
                <a:effectLst/>
                <a:uLnTx/>
                <a:uFillTx/>
                <a:latin typeface="OblikW01-Light" panose="02000503000000020004" pitchFamily="50" charset="0"/>
                <a:cs typeface="Arial" panose="020B0604020202020204" pitchFamily="34" charset="0"/>
                <a:sym typeface="Arial"/>
              </a:endParaRPr>
            </a:p>
          </p:txBody>
        </p:sp>
        <p:pic>
          <p:nvPicPr>
            <p:cNvPr id="19" name="Texture">
              <a:extLst>
                <a:ext uri="{FF2B5EF4-FFF2-40B4-BE49-F238E27FC236}">
                  <a16:creationId xmlns:a16="http://schemas.microsoft.com/office/drawing/2014/main" id="{6EC66155-E46E-D671-6A44-2D75DFE136D6}"/>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rot="5400000">
              <a:off x="2764204" y="1585314"/>
              <a:ext cx="1391943" cy="587059"/>
            </a:xfrm>
            <a:prstGeom prst="rect">
              <a:avLst/>
            </a:prstGeom>
          </p:spPr>
        </p:pic>
      </p:grpSp>
      <p:sp>
        <p:nvSpPr>
          <p:cNvPr id="23" name="Title 7">
            <a:extLst>
              <a:ext uri="{FF2B5EF4-FFF2-40B4-BE49-F238E27FC236}">
                <a16:creationId xmlns:a16="http://schemas.microsoft.com/office/drawing/2014/main" id="{46055D6E-EF97-ACA9-37BC-9517A487224F}"/>
              </a:ext>
            </a:extLst>
          </p:cNvPr>
          <p:cNvSpPr txBox="1">
            <a:spLocks/>
          </p:cNvSpPr>
          <p:nvPr/>
        </p:nvSpPr>
        <p:spPr bwMode="auto">
          <a:xfrm>
            <a:off x="7477085" y="4297899"/>
            <a:ext cx="4019552" cy="482452"/>
          </a:xfrm>
          <a:prstGeom prst="rect">
            <a:avLst/>
          </a:prstGeom>
          <a:noFill/>
        </p:spPr>
        <p:txBody>
          <a:bodyPr lIns="91440" tIns="45720" rIns="91440" bIns="45720" anchor="ctr">
            <a:normAutofit fontScale="97500"/>
          </a:bodyPr>
          <a:lstStyle>
            <a:lvl1pPr algn="ctr" defTabSz="914400" rtl="0" eaLnBrk="1" latinLnBrk="0" hangingPunct="1">
              <a:lnSpc>
                <a:spcPct val="100000"/>
              </a:lnSpc>
              <a:spcBef>
                <a:spcPct val="0"/>
              </a:spcBef>
              <a:buNone/>
              <a:defRPr sz="2800" kern="1200">
                <a:solidFill>
                  <a:schemeClr val="accent1"/>
                </a:solidFill>
                <a:latin typeface="+mj-lt"/>
                <a:ea typeface="+mj-ea"/>
                <a:cs typeface="+mj-cs"/>
              </a:defRPr>
            </a:lvl1pPr>
          </a:lstStyle>
          <a:p>
            <a:pPr>
              <a:defRPr/>
            </a:pPr>
            <a:r>
              <a:rPr lang="fr-FR" sz="1800">
                <a:solidFill>
                  <a:srgbClr val="00539B"/>
                </a:solidFill>
                <a:latin typeface="OblikW01-Light" panose="02000503000000020004" pitchFamily="50" charset="0"/>
                <a:cs typeface="Arial" panose="020B0604020202020204" pitchFamily="34" charset="0"/>
              </a:rPr>
              <a:t>Relaxation des cellules musculaires</a:t>
            </a:r>
          </a:p>
        </p:txBody>
      </p:sp>
      <p:pic>
        <p:nvPicPr>
          <p:cNvPr id="24" name="Picture 2" descr="Timeline&#10;&#10;Description automatically generated">
            <a:extLst>
              <a:ext uri="{FF2B5EF4-FFF2-40B4-BE49-F238E27FC236}">
                <a16:creationId xmlns:a16="http://schemas.microsoft.com/office/drawing/2014/main" id="{1B246A4F-2885-CBDE-C11E-DF3134EC68D3}"/>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103417" y="1311534"/>
            <a:ext cx="4600575" cy="3103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TextBox 5">
            <a:extLst>
              <a:ext uri="{FF2B5EF4-FFF2-40B4-BE49-F238E27FC236}">
                <a16:creationId xmlns:a16="http://schemas.microsoft.com/office/drawing/2014/main" id="{463D25A3-8BB6-3963-105F-945125408D04}"/>
              </a:ext>
            </a:extLst>
          </p:cNvPr>
          <p:cNvSpPr txBox="1">
            <a:spLocks noChangeArrowheads="1"/>
          </p:cNvSpPr>
          <p:nvPr/>
        </p:nvSpPr>
        <p:spPr bwMode="auto">
          <a:xfrm>
            <a:off x="7186575" y="976078"/>
            <a:ext cx="460057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spAutoFit/>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a:spcAft>
                <a:spcPts val="600"/>
              </a:spcAft>
              <a:defRPr/>
            </a:pPr>
            <a:r>
              <a:rPr lang="fr-FR" altLang="en-US" b="1">
                <a:solidFill>
                  <a:srgbClr val="0070C0"/>
                </a:solidFill>
                <a:latin typeface="OblikW01-Light" panose="02000503000000020004" pitchFamily="50" charset="0"/>
              </a:rPr>
              <a:t>Inhibition de PDE-5 donneur de NO</a:t>
            </a:r>
          </a:p>
        </p:txBody>
      </p:sp>
      <p:sp>
        <p:nvSpPr>
          <p:cNvPr id="27" name="Text Box 7">
            <a:extLst>
              <a:ext uri="{FF2B5EF4-FFF2-40B4-BE49-F238E27FC236}">
                <a16:creationId xmlns:a16="http://schemas.microsoft.com/office/drawing/2014/main" id="{B2F17988-48D7-F0D0-FD81-FB101ABD0E9E}"/>
              </a:ext>
            </a:extLst>
          </p:cNvPr>
          <p:cNvSpPr txBox="1">
            <a:spLocks/>
          </p:cNvSpPr>
          <p:nvPr/>
        </p:nvSpPr>
        <p:spPr bwMode="auto">
          <a:xfrm>
            <a:off x="7329485" y="4856316"/>
            <a:ext cx="4314753" cy="1077218"/>
          </a:xfrm>
          <a:prstGeom prst="rect">
            <a:avLst/>
          </a:prstGeom>
          <a:noFill/>
          <a:ln w="3175">
            <a:noFill/>
            <a:miter lim="800000"/>
            <a:headEnd/>
            <a:tailEnd/>
          </a:ln>
          <a:effectLst>
            <a:prstShdw prst="shdw17" dist="17961" dir="2700000">
              <a:schemeClr val="bg2">
                <a:gamma/>
                <a:shade val="60000"/>
                <a:invGamma/>
              </a:schemeClr>
            </a:prstShdw>
          </a:effectLst>
        </p:spPr>
        <p:txBody>
          <a:bodyPr wrap="square" lIns="91440" tIns="45720" rIns="91440" bIns="45720" anchor="t">
            <a:spAutoFit/>
          </a:bodyPr>
          <a:lstStyle/>
          <a:p>
            <a:pPr marL="342900" marR="0" lvl="0" indent="-342900" algn="l" defTabSz="914400" rtl="0" eaLnBrk="1" fontAlgn="auto" latinLnBrk="0" hangingPunct="1">
              <a:lnSpc>
                <a:spcPct val="100000"/>
              </a:lnSpc>
              <a:spcBef>
                <a:spcPts val="0"/>
              </a:spcBef>
              <a:spcAft>
                <a:spcPts val="0"/>
              </a:spcAft>
              <a:buClr>
                <a:srgbClr val="00539B"/>
              </a:buClr>
              <a:buSzTx/>
              <a:buFont typeface="Arial" panose="020B0604020202020204" pitchFamily="34" charset="0"/>
              <a:buChar char="•"/>
              <a:tabLst/>
              <a:defRPr/>
            </a:pPr>
            <a:r>
              <a:rPr lang="fr-FR" sz="1600" b="1" err="1">
                <a:solidFill>
                  <a:srgbClr val="00539B"/>
                </a:solidFill>
                <a:latin typeface="OblikW01-Light" panose="02000503000000020004" pitchFamily="50" charset="0"/>
              </a:rPr>
              <a:t>Vasorelaxation</a:t>
            </a:r>
            <a:endParaRPr lang="fr-FR" sz="1600" b="1">
              <a:solidFill>
                <a:srgbClr val="00539B"/>
              </a:solidFill>
              <a:latin typeface="OblikW01-Light" panose="02000503000000020004" pitchFamily="50" charset="0"/>
            </a:endParaRPr>
          </a:p>
          <a:p>
            <a:pPr marL="342900" marR="0" lvl="0" indent="-342900" algn="l" defTabSz="914400" rtl="0" eaLnBrk="1" fontAlgn="auto" latinLnBrk="0" hangingPunct="1">
              <a:lnSpc>
                <a:spcPct val="100000"/>
              </a:lnSpc>
              <a:spcBef>
                <a:spcPts val="0"/>
              </a:spcBef>
              <a:spcAft>
                <a:spcPts val="0"/>
              </a:spcAft>
              <a:buClr>
                <a:srgbClr val="00539B"/>
              </a:buClr>
              <a:buSzTx/>
              <a:buFont typeface="Arial" panose="020B0604020202020204" pitchFamily="34" charset="0"/>
              <a:buChar char="•"/>
              <a:tabLst/>
              <a:defRPr/>
            </a:pPr>
            <a:r>
              <a:rPr lang="fr-FR" sz="1600" b="1">
                <a:solidFill>
                  <a:srgbClr val="00539B"/>
                </a:solidFill>
                <a:latin typeface="OblikW01-Light"/>
              </a:rPr>
              <a:t>Amélioration du flux sanguin oculaire</a:t>
            </a:r>
          </a:p>
          <a:p>
            <a:pPr marL="342900" marR="0" lvl="0" indent="-342900" algn="l" defTabSz="914400" rtl="0" eaLnBrk="1" fontAlgn="auto" latinLnBrk="0" hangingPunct="1">
              <a:lnSpc>
                <a:spcPct val="100000"/>
              </a:lnSpc>
              <a:spcBef>
                <a:spcPts val="0"/>
              </a:spcBef>
              <a:spcAft>
                <a:spcPts val="0"/>
              </a:spcAft>
              <a:buClr>
                <a:srgbClr val="00539B"/>
              </a:buClr>
              <a:buSzTx/>
              <a:buFont typeface="Arial" panose="020B0604020202020204" pitchFamily="34" charset="0"/>
              <a:buChar char="•"/>
              <a:tabLst/>
              <a:defRPr/>
            </a:pPr>
            <a:r>
              <a:rPr lang="fr-FR" sz="1600" b="1">
                <a:solidFill>
                  <a:srgbClr val="00539B"/>
                </a:solidFill>
                <a:latin typeface="OblikW01-Light"/>
              </a:rPr>
              <a:t>Oxygénation des tissus oculaires</a:t>
            </a:r>
          </a:p>
          <a:p>
            <a:pPr marL="342900" indent="-342900">
              <a:buClr>
                <a:srgbClr val="00539B"/>
              </a:buClr>
              <a:buFont typeface="Arial" panose="020B0604020202020204" pitchFamily="34" charset="0"/>
              <a:buChar char="•"/>
              <a:defRPr/>
            </a:pPr>
            <a:r>
              <a:rPr lang="fr-FR" sz="1600" b="1">
                <a:solidFill>
                  <a:srgbClr val="00539B"/>
                </a:solidFill>
                <a:latin typeface="OblikW01-Light"/>
              </a:rPr>
              <a:t>Prévention des lésions rétiniennes</a:t>
            </a:r>
          </a:p>
        </p:txBody>
      </p:sp>
      <p:sp>
        <p:nvSpPr>
          <p:cNvPr id="28" name="Text Placeholder 4">
            <a:extLst>
              <a:ext uri="{FF2B5EF4-FFF2-40B4-BE49-F238E27FC236}">
                <a16:creationId xmlns:a16="http://schemas.microsoft.com/office/drawing/2014/main" id="{DC4D190D-F869-42A2-2F98-ABC72A115E32}"/>
              </a:ext>
            </a:extLst>
          </p:cNvPr>
          <p:cNvSpPr txBox="1">
            <a:spLocks/>
          </p:cNvSpPr>
          <p:nvPr/>
        </p:nvSpPr>
        <p:spPr>
          <a:xfrm>
            <a:off x="687596" y="6286177"/>
            <a:ext cx="10291762" cy="439737"/>
          </a:xfrm>
          <a:prstGeom prst="rect">
            <a:avLst/>
          </a:prstGeom>
        </p:spPr>
        <p:txBody>
          <a:bodyPr anchor="ctr"/>
          <a:lstStyle>
            <a:lvl1pPr marL="0" indent="0" algn="l" defTabSz="914400" rtl="0" eaLnBrk="1" latinLnBrk="0" hangingPunct="1">
              <a:lnSpc>
                <a:spcPts val="2000"/>
              </a:lnSpc>
              <a:spcBef>
                <a:spcPts val="0"/>
              </a:spcBef>
              <a:spcAft>
                <a:spcPts val="600"/>
              </a:spcAft>
              <a:buFont typeface="Arial" panose="020B0604020202020204" pitchFamily="34" charset="0"/>
              <a:buNone/>
              <a:defRPr sz="800" kern="1200" spc="-20" baseline="0">
                <a:solidFill>
                  <a:schemeClr val="bg1">
                    <a:lumMod val="50000"/>
                    <a:lumOff val="50000"/>
                  </a:schemeClr>
                </a:solidFill>
                <a:latin typeface="Arial" panose="020B0604020202020204" pitchFamily="34" charset="0"/>
                <a:ea typeface="+mn-ea"/>
                <a:cs typeface="Arial" panose="020B0604020202020204" pitchFamily="34" charset="0"/>
              </a:defRPr>
            </a:lvl1pPr>
            <a:lvl2pPr marL="228600" indent="0" algn="l" defTabSz="914400" rtl="0" eaLnBrk="1" latinLnBrk="0" hangingPunct="1">
              <a:lnSpc>
                <a:spcPts val="1800"/>
              </a:lnSpc>
              <a:spcBef>
                <a:spcPts val="0"/>
              </a:spcBef>
              <a:spcAft>
                <a:spcPts val="600"/>
              </a:spcAft>
              <a:buFont typeface="Arial" panose="020B0604020202020204" pitchFamily="34" charset="0"/>
              <a:buNone/>
              <a:defRPr sz="800" kern="1200">
                <a:solidFill>
                  <a:schemeClr val="bg1">
                    <a:lumMod val="50000"/>
                    <a:lumOff val="50000"/>
                  </a:schemeClr>
                </a:solidFill>
                <a:latin typeface="Arial" panose="020B0604020202020204" pitchFamily="34" charset="0"/>
                <a:ea typeface="+mn-ea"/>
                <a:cs typeface="Arial" panose="020B0604020202020204" pitchFamily="34" charset="0"/>
              </a:defRPr>
            </a:lvl2pPr>
            <a:lvl3pPr marL="514350" indent="0" algn="l" defTabSz="914400" rtl="0" eaLnBrk="1" latinLnBrk="0" hangingPunct="1">
              <a:lnSpc>
                <a:spcPts val="1600"/>
              </a:lnSpc>
              <a:spcBef>
                <a:spcPts val="0"/>
              </a:spcBef>
              <a:spcAft>
                <a:spcPts val="600"/>
              </a:spcAft>
              <a:buFont typeface="Arial" panose="020B0604020202020204" pitchFamily="34" charset="0"/>
              <a:buNone/>
              <a:defRPr sz="800" kern="1200">
                <a:solidFill>
                  <a:schemeClr val="bg1">
                    <a:lumMod val="50000"/>
                    <a:lumOff val="50000"/>
                  </a:schemeClr>
                </a:solidFill>
                <a:latin typeface="Arial" panose="020B0604020202020204" pitchFamily="34" charset="0"/>
                <a:ea typeface="+mn-ea"/>
                <a:cs typeface="Arial" panose="020B0604020202020204" pitchFamily="34" charset="0"/>
              </a:defRPr>
            </a:lvl3pPr>
            <a:lvl4pPr marL="742950" indent="0" algn="l" defTabSz="914400" rtl="0" eaLnBrk="1" latinLnBrk="0" hangingPunct="1">
              <a:lnSpc>
                <a:spcPts val="1400"/>
              </a:lnSpc>
              <a:spcBef>
                <a:spcPts val="0"/>
              </a:spcBef>
              <a:spcAft>
                <a:spcPts val="600"/>
              </a:spcAft>
              <a:buFont typeface="Arial" panose="020B0604020202020204" pitchFamily="34" charset="0"/>
              <a:buNone/>
              <a:defRPr sz="800" kern="1200">
                <a:solidFill>
                  <a:schemeClr val="bg1">
                    <a:lumMod val="50000"/>
                    <a:lumOff val="50000"/>
                  </a:schemeClr>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None/>
              <a:tabLst/>
              <a:defRPr/>
            </a:pPr>
            <a:r>
              <a:rPr kumimoji="0" lang="fr-FR" sz="800" b="0" i="0" u="none" strike="noStrike" kern="1200" cap="none" spc="-20" normalizeH="0" baseline="0">
                <a:ln>
                  <a:noFill/>
                </a:ln>
                <a:solidFill>
                  <a:srgbClr val="000000">
                    <a:lumMod val="50000"/>
                    <a:lumOff val="50000"/>
                  </a:srgbClr>
                </a:solidFill>
                <a:effectLst/>
                <a:uLnTx/>
                <a:uFillTx/>
                <a:latin typeface="Arial" panose="020B0604020202020204" pitchFamily="34" charset="0"/>
                <a:ea typeface="+mn-ea"/>
                <a:cs typeface="Arial" panose="020B0604020202020204" pitchFamily="34" charset="0"/>
                <a:sym typeface="Arial"/>
              </a:rPr>
              <a:t>MOA = </a:t>
            </a:r>
            <a:r>
              <a:rPr kumimoji="0" lang="fr-FR" sz="800" b="0" i="0" u="none" strike="noStrike" kern="1200" cap="none" spc="-20" normalizeH="0" baseline="0" err="1">
                <a:ln>
                  <a:noFill/>
                </a:ln>
                <a:solidFill>
                  <a:srgbClr val="000000">
                    <a:lumMod val="50000"/>
                    <a:lumOff val="50000"/>
                  </a:srgbClr>
                </a:solidFill>
                <a:effectLst/>
                <a:uLnTx/>
                <a:uFillTx/>
                <a:latin typeface="Arial" panose="020B0604020202020204" pitchFamily="34" charset="0"/>
                <a:ea typeface="+mn-ea"/>
                <a:cs typeface="Arial" panose="020B0604020202020204" pitchFamily="34" charset="0"/>
                <a:sym typeface="Arial"/>
              </a:rPr>
              <a:t>Mechanism</a:t>
            </a:r>
            <a:r>
              <a:rPr kumimoji="0" lang="fr-FR" sz="800" b="0" i="0" u="none" strike="noStrike" kern="1200" cap="none" spc="-20" normalizeH="0" baseline="0">
                <a:ln>
                  <a:noFill/>
                </a:ln>
                <a:solidFill>
                  <a:srgbClr val="000000">
                    <a:lumMod val="50000"/>
                    <a:lumOff val="50000"/>
                  </a:srgbClr>
                </a:solidFill>
                <a:effectLst/>
                <a:uLnTx/>
                <a:uFillTx/>
                <a:latin typeface="Arial" panose="020B0604020202020204" pitchFamily="34" charset="0"/>
                <a:ea typeface="+mn-ea"/>
                <a:cs typeface="Arial" panose="020B0604020202020204" pitchFamily="34" charset="0"/>
                <a:sym typeface="Arial"/>
              </a:rPr>
              <a:t> of Action                           GTP =  guanosine </a:t>
            </a:r>
            <a:r>
              <a:rPr kumimoji="0" lang="fr-FR" sz="800" b="0" i="0" u="none" strike="noStrike" kern="1200" cap="none" spc="-20" normalizeH="0" baseline="0" err="1">
                <a:ln>
                  <a:noFill/>
                </a:ln>
                <a:solidFill>
                  <a:srgbClr val="000000">
                    <a:lumMod val="50000"/>
                    <a:lumOff val="50000"/>
                  </a:srgbClr>
                </a:solidFill>
                <a:effectLst/>
                <a:uLnTx/>
                <a:uFillTx/>
                <a:latin typeface="Arial" panose="020B0604020202020204" pitchFamily="34" charset="0"/>
                <a:ea typeface="+mn-ea"/>
                <a:cs typeface="Arial" panose="020B0604020202020204" pitchFamily="34" charset="0"/>
                <a:sym typeface="Arial"/>
              </a:rPr>
              <a:t>triposphate</a:t>
            </a:r>
            <a:endParaRPr kumimoji="0" lang="fr-FR" sz="800" b="0" i="0" u="none" strike="noStrike" kern="1200" cap="none" spc="-20" normalizeH="0" baseline="0">
              <a:ln>
                <a:noFill/>
              </a:ln>
              <a:solidFill>
                <a:srgbClr val="000000">
                  <a:lumMod val="50000"/>
                  <a:lumOff val="50000"/>
                </a:srgbClr>
              </a:solidFill>
              <a:effectLst/>
              <a:uLnTx/>
              <a:uFillTx/>
              <a:latin typeface="Arial" panose="020B0604020202020204" pitchFamily="34" charset="0"/>
              <a:ea typeface="+mn-ea"/>
              <a:cs typeface="Arial" panose="020B0604020202020204" pitchFamily="34" charset="0"/>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None/>
              <a:tabLst/>
              <a:defRPr/>
            </a:pPr>
            <a:r>
              <a:rPr kumimoji="0" lang="fr-FR" sz="800" b="0" i="0" u="none" strike="noStrike" kern="1200" cap="none" spc="-20" normalizeH="0" baseline="0" err="1">
                <a:ln>
                  <a:noFill/>
                </a:ln>
                <a:solidFill>
                  <a:srgbClr val="000000">
                    <a:lumMod val="50000"/>
                    <a:lumOff val="50000"/>
                  </a:srgbClr>
                </a:solidFill>
                <a:effectLst/>
                <a:uLnTx/>
                <a:uFillTx/>
                <a:latin typeface="Arial" panose="020B0604020202020204" pitchFamily="34" charset="0"/>
                <a:ea typeface="+mn-ea"/>
                <a:cs typeface="Arial" panose="020B0604020202020204" pitchFamily="34" charset="0"/>
                <a:sym typeface="Arial"/>
              </a:rPr>
              <a:t>sGC</a:t>
            </a:r>
            <a:r>
              <a:rPr kumimoji="0" lang="fr-FR" sz="800" b="0" i="0" u="none" strike="noStrike" kern="1200" cap="none" spc="-20" normalizeH="0" baseline="0">
                <a:ln>
                  <a:noFill/>
                </a:ln>
                <a:solidFill>
                  <a:srgbClr val="000000">
                    <a:lumMod val="50000"/>
                    <a:lumOff val="50000"/>
                  </a:srgbClr>
                </a:solidFill>
                <a:effectLst/>
                <a:uLnTx/>
                <a:uFillTx/>
                <a:latin typeface="Arial" panose="020B0604020202020204" pitchFamily="34" charset="0"/>
                <a:ea typeface="+mn-ea"/>
                <a:cs typeface="Arial" panose="020B0604020202020204" pitchFamily="34" charset="0"/>
                <a:sym typeface="Arial"/>
              </a:rPr>
              <a:t> = soluble guanylate </a:t>
            </a:r>
            <a:r>
              <a:rPr kumimoji="0" lang="fr-FR" sz="800" b="0" i="0" u="none" strike="noStrike" kern="1200" cap="none" spc="-20" normalizeH="0" baseline="0" err="1">
                <a:ln>
                  <a:noFill/>
                </a:ln>
                <a:solidFill>
                  <a:srgbClr val="000000">
                    <a:lumMod val="50000"/>
                    <a:lumOff val="50000"/>
                  </a:srgbClr>
                </a:solidFill>
                <a:effectLst/>
                <a:uLnTx/>
                <a:uFillTx/>
                <a:latin typeface="Arial" panose="020B0604020202020204" pitchFamily="34" charset="0"/>
                <a:ea typeface="+mn-ea"/>
                <a:cs typeface="Arial" panose="020B0604020202020204" pitchFamily="34" charset="0"/>
                <a:sym typeface="Arial"/>
              </a:rPr>
              <a:t>cyclase</a:t>
            </a:r>
            <a:r>
              <a:rPr kumimoji="0" lang="fr-FR" sz="800" b="0" i="0" u="none" strike="noStrike" kern="1200" cap="none" spc="-20" normalizeH="0" baseline="0">
                <a:ln>
                  <a:noFill/>
                </a:ln>
                <a:solidFill>
                  <a:srgbClr val="000000">
                    <a:lumMod val="50000"/>
                    <a:lumOff val="50000"/>
                  </a:srgbClr>
                </a:solidFill>
                <a:effectLst/>
                <a:uLnTx/>
                <a:uFillTx/>
                <a:latin typeface="Arial" panose="020B0604020202020204" pitchFamily="34" charset="0"/>
                <a:ea typeface="+mn-ea"/>
                <a:cs typeface="Arial" panose="020B0604020202020204" pitchFamily="34" charset="0"/>
                <a:sym typeface="Arial"/>
              </a:rPr>
              <a:t>                    </a:t>
            </a:r>
            <a:r>
              <a:rPr kumimoji="0" lang="fr-FR" sz="800" b="0" i="0" u="none" strike="noStrike" kern="1200" cap="none" spc="-20" normalizeH="0" baseline="0" err="1">
                <a:ln>
                  <a:noFill/>
                </a:ln>
                <a:solidFill>
                  <a:srgbClr val="000000">
                    <a:lumMod val="50000"/>
                    <a:lumOff val="50000"/>
                  </a:srgbClr>
                </a:solidFill>
                <a:effectLst/>
                <a:uLnTx/>
                <a:uFillTx/>
                <a:latin typeface="Arial" panose="020B0604020202020204" pitchFamily="34" charset="0"/>
                <a:ea typeface="+mn-ea"/>
                <a:cs typeface="Arial" panose="020B0604020202020204" pitchFamily="34" charset="0"/>
                <a:sym typeface="Arial"/>
              </a:rPr>
              <a:t>cGMP</a:t>
            </a:r>
            <a:r>
              <a:rPr kumimoji="0" lang="fr-FR" sz="800" b="0" i="0" u="none" strike="noStrike" kern="1200" cap="none" spc="-20" normalizeH="0" baseline="0">
                <a:ln>
                  <a:noFill/>
                </a:ln>
                <a:solidFill>
                  <a:srgbClr val="000000">
                    <a:lumMod val="50000"/>
                    <a:lumOff val="50000"/>
                  </a:srgbClr>
                </a:solidFill>
                <a:effectLst/>
                <a:uLnTx/>
                <a:uFillTx/>
                <a:latin typeface="Arial" panose="020B0604020202020204" pitchFamily="34" charset="0"/>
                <a:ea typeface="+mn-ea"/>
                <a:cs typeface="Arial" panose="020B0604020202020204" pitchFamily="34" charset="0"/>
                <a:sym typeface="Arial"/>
              </a:rPr>
              <a:t> = </a:t>
            </a:r>
            <a:r>
              <a:rPr kumimoji="0" lang="fr-FR" sz="800" b="0" i="0" u="none" strike="noStrike" kern="1200" cap="none" spc="-20" normalizeH="0" baseline="0" err="1">
                <a:ln>
                  <a:noFill/>
                </a:ln>
                <a:solidFill>
                  <a:srgbClr val="000000">
                    <a:lumMod val="50000"/>
                    <a:lumOff val="50000"/>
                  </a:srgbClr>
                </a:solidFill>
                <a:effectLst/>
                <a:uLnTx/>
                <a:uFillTx/>
                <a:latin typeface="Arial" panose="020B0604020202020204" pitchFamily="34" charset="0"/>
                <a:ea typeface="+mn-ea"/>
                <a:cs typeface="Arial" panose="020B0604020202020204" pitchFamily="34" charset="0"/>
                <a:sym typeface="Arial"/>
              </a:rPr>
              <a:t>cyclic</a:t>
            </a:r>
            <a:r>
              <a:rPr kumimoji="0" lang="fr-FR" sz="800" b="0" i="0" u="none" strike="noStrike" kern="1200" cap="none" spc="-20" normalizeH="0" baseline="0">
                <a:ln>
                  <a:noFill/>
                </a:ln>
                <a:solidFill>
                  <a:srgbClr val="000000">
                    <a:lumMod val="50000"/>
                    <a:lumOff val="50000"/>
                  </a:srgbClr>
                </a:solidFill>
                <a:effectLst/>
                <a:uLnTx/>
                <a:uFillTx/>
                <a:latin typeface="Arial" panose="020B0604020202020204" pitchFamily="34" charset="0"/>
                <a:ea typeface="+mn-ea"/>
                <a:cs typeface="Arial" panose="020B0604020202020204" pitchFamily="34" charset="0"/>
                <a:sym typeface="Arial"/>
              </a:rPr>
              <a:t> guanosine monophosphate,</a:t>
            </a:r>
          </a:p>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None/>
              <a:tabLst/>
              <a:defRPr/>
            </a:pPr>
            <a:r>
              <a:rPr kumimoji="0" lang="fr-FR" sz="800" b="0" i="0" u="none" strike="noStrike" kern="1200" cap="none" spc="-20" normalizeH="0" baseline="0">
                <a:ln>
                  <a:noFill/>
                </a:ln>
                <a:solidFill>
                  <a:srgbClr val="000000">
                    <a:lumMod val="50000"/>
                    <a:lumOff val="50000"/>
                  </a:srgbClr>
                </a:solidFill>
                <a:effectLst/>
                <a:uLnTx/>
                <a:uFillTx/>
                <a:latin typeface="Arial" panose="020B0604020202020204" pitchFamily="34" charset="0"/>
                <a:ea typeface="+mn-ea"/>
                <a:cs typeface="Arial" panose="020B0604020202020204" pitchFamily="34" charset="0"/>
                <a:sym typeface="Arial"/>
              </a:rPr>
              <a:t>PKG – </a:t>
            </a:r>
            <a:r>
              <a:rPr kumimoji="0" lang="fr-FR" sz="800" b="0" i="0" u="none" strike="noStrike" kern="1200" cap="none" spc="-20" normalizeH="0" baseline="0" err="1">
                <a:ln>
                  <a:noFill/>
                </a:ln>
                <a:solidFill>
                  <a:srgbClr val="000000">
                    <a:lumMod val="50000"/>
                    <a:lumOff val="50000"/>
                  </a:srgbClr>
                </a:solidFill>
                <a:effectLst/>
                <a:uLnTx/>
                <a:uFillTx/>
                <a:latin typeface="Arial" panose="020B0604020202020204" pitchFamily="34" charset="0"/>
                <a:ea typeface="+mn-ea"/>
                <a:cs typeface="Arial" panose="020B0604020202020204" pitchFamily="34" charset="0"/>
                <a:sym typeface="Arial"/>
              </a:rPr>
              <a:t>protein</a:t>
            </a:r>
            <a:r>
              <a:rPr kumimoji="0" lang="fr-FR" sz="800" b="0" i="0" u="none" strike="noStrike" kern="1200" cap="none" spc="-20" normalizeH="0" baseline="0">
                <a:ln>
                  <a:noFill/>
                </a:ln>
                <a:solidFill>
                  <a:srgbClr val="000000">
                    <a:lumMod val="50000"/>
                    <a:lumOff val="50000"/>
                  </a:srgbClr>
                </a:solidFill>
                <a:effectLst/>
                <a:uLnTx/>
                <a:uFillTx/>
                <a:latin typeface="Arial" panose="020B0604020202020204" pitchFamily="34" charset="0"/>
                <a:ea typeface="+mn-ea"/>
                <a:cs typeface="Arial" panose="020B0604020202020204" pitchFamily="34" charset="0"/>
                <a:sym typeface="Arial"/>
              </a:rPr>
              <a:t> kinase G                                   ER = </a:t>
            </a:r>
            <a:r>
              <a:rPr kumimoji="0" lang="fr-FR" sz="800" b="0" i="0" u="none" strike="noStrike" kern="1200" cap="none" spc="-20" normalizeH="0" baseline="0" err="1">
                <a:ln>
                  <a:noFill/>
                </a:ln>
                <a:solidFill>
                  <a:srgbClr val="000000">
                    <a:lumMod val="50000"/>
                    <a:lumOff val="50000"/>
                  </a:srgbClr>
                </a:solidFill>
                <a:effectLst/>
                <a:uLnTx/>
                <a:uFillTx/>
                <a:latin typeface="Arial" panose="020B0604020202020204" pitchFamily="34" charset="0"/>
                <a:ea typeface="+mn-ea"/>
                <a:cs typeface="Arial" panose="020B0604020202020204" pitchFamily="34" charset="0"/>
                <a:sym typeface="Arial"/>
              </a:rPr>
              <a:t>endoplasmic</a:t>
            </a:r>
            <a:r>
              <a:rPr kumimoji="0" lang="fr-FR" sz="800" b="0" i="0" u="none" strike="noStrike" kern="1200" cap="none" spc="-20" normalizeH="0" baseline="0">
                <a:ln>
                  <a:noFill/>
                </a:ln>
                <a:solidFill>
                  <a:srgbClr val="000000">
                    <a:lumMod val="50000"/>
                    <a:lumOff val="50000"/>
                  </a:srgbClr>
                </a:solidFill>
                <a:effectLst/>
                <a:uLnTx/>
                <a:uFillTx/>
                <a:latin typeface="Arial" panose="020B0604020202020204" pitchFamily="34" charset="0"/>
                <a:ea typeface="+mn-ea"/>
                <a:cs typeface="Arial" panose="020B0604020202020204" pitchFamily="34" charset="0"/>
                <a:sym typeface="Arial"/>
              </a:rPr>
              <a:t> </a:t>
            </a:r>
            <a:r>
              <a:rPr kumimoji="0" lang="fr-FR" sz="800" b="0" i="0" u="none" strike="noStrike" kern="1200" cap="none" spc="-20" normalizeH="0" baseline="0" err="1">
                <a:ln>
                  <a:noFill/>
                </a:ln>
                <a:solidFill>
                  <a:srgbClr val="000000">
                    <a:lumMod val="50000"/>
                    <a:lumOff val="50000"/>
                  </a:srgbClr>
                </a:solidFill>
                <a:effectLst/>
                <a:uLnTx/>
                <a:uFillTx/>
                <a:latin typeface="Arial" panose="020B0604020202020204" pitchFamily="34" charset="0"/>
                <a:ea typeface="+mn-ea"/>
                <a:cs typeface="Arial" panose="020B0604020202020204" pitchFamily="34" charset="0"/>
                <a:sym typeface="Arial"/>
              </a:rPr>
              <a:t>reticulum</a:t>
            </a:r>
            <a:endParaRPr kumimoji="0" lang="fr-FR" sz="800" b="0" i="0" u="none" strike="noStrike" kern="1200" cap="none" spc="-20" normalizeH="0" baseline="0">
              <a:ln>
                <a:noFill/>
              </a:ln>
              <a:solidFill>
                <a:srgbClr val="000000">
                  <a:lumMod val="50000"/>
                  <a:lumOff val="50000"/>
                </a:srgbClr>
              </a:solidFill>
              <a:effectLst/>
              <a:uLnTx/>
              <a:uFillTx/>
              <a:latin typeface="Arial" panose="020B0604020202020204" pitchFamily="34" charset="0"/>
              <a:ea typeface="+mn-ea"/>
              <a:cs typeface="Arial" panose="020B0604020202020204" pitchFamily="34" charset="0"/>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None/>
              <a:tabLst/>
              <a:defRPr/>
            </a:pPr>
            <a:r>
              <a:rPr kumimoji="0" lang="fr-FR" sz="800" b="0" i="0" u="none" strike="noStrike" kern="1200" cap="none" spc="-20" normalizeH="0" baseline="0">
                <a:ln>
                  <a:noFill/>
                </a:ln>
                <a:solidFill>
                  <a:srgbClr val="000000">
                    <a:lumMod val="50000"/>
                    <a:lumOff val="50000"/>
                  </a:srgbClr>
                </a:solidFill>
                <a:effectLst/>
                <a:uLnTx/>
                <a:uFillTx/>
                <a:latin typeface="Arial" panose="020B0604020202020204" pitchFamily="34" charset="0"/>
                <a:ea typeface="+mn-ea"/>
                <a:cs typeface="Arial" panose="020B0604020202020204" pitchFamily="34" charset="0"/>
                <a:sym typeface="Arial"/>
              </a:rPr>
              <a:t>Ca</a:t>
            </a:r>
            <a:r>
              <a:rPr kumimoji="0" lang="fr-FR" sz="800" b="0" i="0" u="none" strike="noStrike" kern="1200" cap="none" spc="-20" normalizeH="0" baseline="30000">
                <a:ln>
                  <a:noFill/>
                </a:ln>
                <a:solidFill>
                  <a:srgbClr val="000000">
                    <a:lumMod val="50000"/>
                    <a:lumOff val="50000"/>
                  </a:srgbClr>
                </a:solidFill>
                <a:effectLst/>
                <a:uLnTx/>
                <a:uFillTx/>
                <a:latin typeface="Arial" panose="020B0604020202020204" pitchFamily="34" charset="0"/>
                <a:ea typeface="+mn-ea"/>
                <a:cs typeface="Arial" panose="020B0604020202020204" pitchFamily="34" charset="0"/>
                <a:sym typeface="Arial"/>
              </a:rPr>
              <a:t>++</a:t>
            </a:r>
            <a:r>
              <a:rPr kumimoji="0" lang="fr-FR" sz="800" b="0" i="0" u="none" strike="noStrike" kern="1200" cap="none" spc="-20" normalizeH="0" baseline="0">
                <a:ln>
                  <a:noFill/>
                </a:ln>
                <a:solidFill>
                  <a:srgbClr val="000000">
                    <a:lumMod val="50000"/>
                    <a:lumOff val="50000"/>
                  </a:srgbClr>
                </a:solidFill>
                <a:effectLst/>
                <a:uLnTx/>
                <a:uFillTx/>
                <a:latin typeface="Arial" panose="020B0604020202020204" pitchFamily="34" charset="0"/>
                <a:ea typeface="+mn-ea"/>
                <a:cs typeface="Arial" panose="020B0604020202020204" pitchFamily="34" charset="0"/>
                <a:sym typeface="Arial"/>
              </a:rPr>
              <a:t> = Calcium</a:t>
            </a:r>
          </a:p>
        </p:txBody>
      </p:sp>
      <p:sp>
        <p:nvSpPr>
          <p:cNvPr id="22" name="Google Shape;164;p5">
            <a:extLst>
              <a:ext uri="{FF2B5EF4-FFF2-40B4-BE49-F238E27FC236}">
                <a16:creationId xmlns:a16="http://schemas.microsoft.com/office/drawing/2014/main" id="{B642E7C4-1A9D-85ED-A3F9-211492861528}"/>
              </a:ext>
            </a:extLst>
          </p:cNvPr>
          <p:cNvSpPr>
            <a:spLocks/>
          </p:cNvSpPr>
          <p:nvPr/>
        </p:nvSpPr>
        <p:spPr>
          <a:xfrm>
            <a:off x="7289619" y="4780352"/>
            <a:ext cx="4314753" cy="1475368"/>
          </a:xfrm>
          <a:prstGeom prst="rect">
            <a:avLst/>
          </a:prstGeom>
          <a:noFill/>
          <a:ln w="19050">
            <a:solidFill>
              <a:schemeClr val="accent1"/>
            </a:solidFill>
          </a:ln>
        </p:spPr>
        <p:txBody>
          <a:bodyPr spcFirstLastPara="1" wrap="square" lIns="91425" tIns="45700" rIns="91425" bIns="45700" anchor="ctr" anchorCtr="0">
            <a:noAutofit/>
          </a:bodyPr>
          <a:lstStyle/>
          <a:p>
            <a:pPr marL="0" marR="0" lvl="0" indent="0" algn="ctr" defTabSz="914400" rtl="0" eaLnBrk="1" fontAlgn="auto" latinLnBrk="0" hangingPunct="1">
              <a:lnSpc>
                <a:spcPct val="120000"/>
              </a:lnSpc>
              <a:spcBef>
                <a:spcPts val="0"/>
              </a:spcBef>
              <a:spcAft>
                <a:spcPts val="0"/>
              </a:spcAft>
              <a:buClr>
                <a:srgbClr val="000000"/>
              </a:buClr>
              <a:buSzPts val="2200"/>
              <a:buFont typeface="Calibri"/>
              <a:buNone/>
              <a:tabLst/>
              <a:defRPr/>
            </a:pPr>
            <a:endParaRPr kumimoji="0" lang="fr-FR" sz="2200" b="0" i="0" u="none" strike="noStrike" kern="0" cap="none" spc="0" normalizeH="0" baseline="0">
              <a:ln>
                <a:noFill/>
              </a:ln>
              <a:solidFill>
                <a:srgbClr val="FEFFFF"/>
              </a:solidFill>
              <a:effectLst/>
              <a:uLnTx/>
              <a:uFillTx/>
              <a:latin typeface="Arial"/>
              <a:ea typeface="Arial"/>
              <a:cs typeface="Arial"/>
              <a:sym typeface="Arial"/>
            </a:endParaRPr>
          </a:p>
        </p:txBody>
      </p:sp>
    </p:spTree>
    <p:extLst>
      <p:ext uri="{BB962C8B-B14F-4D97-AF65-F5344CB8AC3E}">
        <p14:creationId xmlns:p14="http://schemas.microsoft.com/office/powerpoint/2010/main" val="259224956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59"/>
        <p:cNvGrpSpPr/>
        <p:nvPr/>
      </p:nvGrpSpPr>
      <p:grpSpPr>
        <a:xfrm>
          <a:off x="0" y="0"/>
          <a:ext cx="0" cy="0"/>
          <a:chOff x="0" y="0"/>
          <a:chExt cx="0" cy="0"/>
        </a:xfrm>
      </p:grpSpPr>
      <p:sp>
        <p:nvSpPr>
          <p:cNvPr id="360" name="Google Shape;360;p12"/>
          <p:cNvSpPr txBox="1">
            <a:spLocks noGrp="1"/>
          </p:cNvSpPr>
          <p:nvPr>
            <p:ph type="title"/>
          </p:nvPr>
        </p:nvSpPr>
        <p:spPr>
          <a:xfrm>
            <a:off x="613151" y="388620"/>
            <a:ext cx="10506214" cy="55245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Clr>
                <a:schemeClr val="accent1"/>
              </a:buClr>
              <a:buSzPts val="2600"/>
              <a:buFont typeface="Arial"/>
              <a:buNone/>
            </a:pPr>
            <a:r>
              <a:rPr lang="fr-FR"/>
              <a:t>Une équipe de direction engagée</a:t>
            </a:r>
          </a:p>
        </p:txBody>
      </p:sp>
      <p:pic>
        <p:nvPicPr>
          <p:cNvPr id="361" name="Google Shape;361;p12"/>
          <p:cNvPicPr preferRelativeResize="0"/>
          <p:nvPr/>
        </p:nvPicPr>
        <p:blipFill rotWithShape="1">
          <a:blip r:embed="rId3">
            <a:alphaModFix/>
          </a:blip>
          <a:srcRect/>
          <a:stretch/>
        </p:blipFill>
        <p:spPr>
          <a:xfrm>
            <a:off x="5727793" y="3262710"/>
            <a:ext cx="739627" cy="357372"/>
          </a:xfrm>
          <a:prstGeom prst="rect">
            <a:avLst/>
          </a:prstGeom>
          <a:noFill/>
          <a:ln>
            <a:noFill/>
          </a:ln>
        </p:spPr>
      </p:pic>
      <p:sp>
        <p:nvSpPr>
          <p:cNvPr id="362" name="Google Shape;362;p12"/>
          <p:cNvSpPr txBox="1"/>
          <p:nvPr/>
        </p:nvSpPr>
        <p:spPr>
          <a:xfrm>
            <a:off x="7455330" y="2213443"/>
            <a:ext cx="2312532" cy="923289"/>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None/>
            </a:pPr>
            <a:r>
              <a:rPr lang="fr-FR" sz="1200" b="1">
                <a:solidFill>
                  <a:schemeClr val="accent1"/>
                </a:solidFill>
                <a:latin typeface="OblikW01-Bold"/>
                <a:sym typeface="Arial"/>
              </a:rPr>
              <a:t>Doug Hubatsch</a:t>
            </a:r>
          </a:p>
          <a:p>
            <a:pPr marL="0" marR="0" lvl="0" indent="0" algn="ctr" rtl="0">
              <a:lnSpc>
                <a:spcPct val="150000"/>
              </a:lnSpc>
              <a:spcBef>
                <a:spcPts val="0"/>
              </a:spcBef>
              <a:spcAft>
                <a:spcPts val="0"/>
              </a:spcAft>
              <a:buNone/>
            </a:pPr>
            <a:r>
              <a:rPr lang="fr-FR" sz="1200" b="1">
                <a:solidFill>
                  <a:srgbClr val="000000"/>
                </a:solidFill>
                <a:latin typeface="OblikW01-Bold"/>
                <a:sym typeface="Arial"/>
              </a:rPr>
              <a:t>Vice-président exécutif, </a:t>
            </a:r>
            <a:r>
              <a:rPr lang="fr-FR" sz="1200" b="1">
                <a:latin typeface="OblikW01-Bold"/>
              </a:rPr>
              <a:t>Directeur</a:t>
            </a:r>
            <a:r>
              <a:rPr lang="fr-FR" sz="1200" b="1">
                <a:solidFill>
                  <a:srgbClr val="000000"/>
                </a:solidFill>
                <a:latin typeface="OblikW01-Bold"/>
                <a:sym typeface="Arial"/>
              </a:rPr>
              <a:t> scientifique</a:t>
            </a:r>
            <a:endParaRPr lang="fr-FR">
              <a:latin typeface="OblikW01-Bold"/>
            </a:endParaRPr>
          </a:p>
        </p:txBody>
      </p:sp>
      <p:sp>
        <p:nvSpPr>
          <p:cNvPr id="363" name="Google Shape;363;p12"/>
          <p:cNvSpPr txBox="1"/>
          <p:nvPr/>
        </p:nvSpPr>
        <p:spPr>
          <a:xfrm>
            <a:off x="4834217" y="2207610"/>
            <a:ext cx="2459965" cy="923289"/>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None/>
            </a:pPr>
            <a:r>
              <a:rPr lang="fr-FR" sz="1200" b="1">
                <a:solidFill>
                  <a:schemeClr val="accent1"/>
                </a:solidFill>
                <a:latin typeface="OblikW01-Bold" panose="02000503000000020004" pitchFamily="50" charset="0"/>
                <a:sym typeface="Arial"/>
              </a:rPr>
              <a:t>Sandrine Gestin</a:t>
            </a:r>
          </a:p>
          <a:p>
            <a:pPr algn="ctr">
              <a:lnSpc>
                <a:spcPct val="150000"/>
              </a:lnSpc>
            </a:pPr>
            <a:r>
              <a:rPr lang="fr-FR" sz="1200" b="1">
                <a:solidFill>
                  <a:srgbClr val="000000"/>
                </a:solidFill>
                <a:latin typeface="OblikW01-Bold"/>
                <a:sym typeface="Arial"/>
              </a:rPr>
              <a:t>Vice-</a:t>
            </a:r>
            <a:r>
              <a:rPr lang="fr-FR" sz="1200" b="1">
                <a:latin typeface="OblikW01-Bold"/>
              </a:rPr>
              <a:t>présidente</a:t>
            </a:r>
            <a:r>
              <a:rPr lang="fr-FR" sz="1200" b="1">
                <a:solidFill>
                  <a:srgbClr val="000000"/>
                </a:solidFill>
                <a:latin typeface="OblikW01-Bold"/>
                <a:sym typeface="Arial"/>
              </a:rPr>
              <a:t> </a:t>
            </a:r>
            <a:r>
              <a:rPr lang="fr-FR" sz="1200" b="1">
                <a:latin typeface="OblikW01-Bold"/>
              </a:rPr>
              <a:t>Finances et Ressources humaines</a:t>
            </a:r>
          </a:p>
        </p:txBody>
      </p:sp>
      <p:grpSp>
        <p:nvGrpSpPr>
          <p:cNvPr id="365" name="Google Shape;365;p12"/>
          <p:cNvGrpSpPr/>
          <p:nvPr/>
        </p:nvGrpSpPr>
        <p:grpSpPr>
          <a:xfrm>
            <a:off x="7749541" y="980376"/>
            <a:ext cx="1436607" cy="1436607"/>
            <a:chOff x="5258428" y="1245528"/>
            <a:chExt cx="1987246" cy="1987246"/>
          </a:xfrm>
        </p:grpSpPr>
        <p:grpSp>
          <p:nvGrpSpPr>
            <p:cNvPr id="366" name="Google Shape;366;p12"/>
            <p:cNvGrpSpPr/>
            <p:nvPr/>
          </p:nvGrpSpPr>
          <p:grpSpPr>
            <a:xfrm>
              <a:off x="5258428" y="1245528"/>
              <a:ext cx="1987246" cy="1987246"/>
              <a:chOff x="473749" y="1003069"/>
              <a:chExt cx="2233348" cy="2233348"/>
            </a:xfrm>
          </p:grpSpPr>
          <p:grpSp>
            <p:nvGrpSpPr>
              <p:cNvPr id="367" name="Google Shape;367;p12"/>
              <p:cNvGrpSpPr/>
              <p:nvPr/>
            </p:nvGrpSpPr>
            <p:grpSpPr>
              <a:xfrm>
                <a:off x="894967" y="1420349"/>
                <a:ext cx="1389730" cy="1389730"/>
                <a:chOff x="894967" y="1420349"/>
                <a:chExt cx="1389730" cy="1389730"/>
              </a:xfrm>
            </p:grpSpPr>
            <p:sp>
              <p:nvSpPr>
                <p:cNvPr id="368" name="Google Shape;368;p12"/>
                <p:cNvSpPr/>
                <p:nvPr/>
              </p:nvSpPr>
              <p:spPr>
                <a:xfrm>
                  <a:off x="894967" y="1420349"/>
                  <a:ext cx="1389730" cy="1389730"/>
                </a:xfrm>
                <a:prstGeom prst="arc">
                  <a:avLst>
                    <a:gd name="adj1" fmla="val 16200000"/>
                    <a:gd name="adj2" fmla="val 10938645"/>
                  </a:avLst>
                </a:prstGeom>
                <a:noFill/>
                <a:ln w="9525" cap="flat" cmpd="sng">
                  <a:solidFill>
                    <a:srgbClr val="005187"/>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Calibri"/>
                    <a:buNone/>
                  </a:pPr>
                  <a:endParaRPr lang="fr-FR" sz="1800" b="0" i="0" u="none" strike="noStrike" cap="none">
                    <a:solidFill>
                      <a:srgbClr val="000000"/>
                    </a:solidFill>
                    <a:latin typeface="Calibri"/>
                    <a:ea typeface="Calibri"/>
                    <a:cs typeface="Calibri"/>
                    <a:sym typeface="Calibri"/>
                  </a:endParaRPr>
                </a:p>
              </p:txBody>
            </p:sp>
            <p:sp>
              <p:nvSpPr>
                <p:cNvPr id="369" name="Google Shape;369;p12"/>
                <p:cNvSpPr/>
                <p:nvPr/>
              </p:nvSpPr>
              <p:spPr>
                <a:xfrm>
                  <a:off x="1023852" y="1538233"/>
                  <a:ext cx="1147528" cy="1147530"/>
                </a:xfrm>
                <a:custGeom>
                  <a:avLst/>
                  <a:gdLst/>
                  <a:ahLst/>
                  <a:cxnLst/>
                  <a:rect l="l" t="t" r="r" b="b"/>
                  <a:pathLst>
                    <a:path w="1885950" h="1885950" extrusionOk="0">
                      <a:moveTo>
                        <a:pt x="1885950" y="942975"/>
                      </a:moveTo>
                      <a:cubicBezTo>
                        <a:pt x="1885950" y="1463766"/>
                        <a:pt x="1463766" y="1885950"/>
                        <a:pt x="942975" y="1885950"/>
                      </a:cubicBezTo>
                      <a:cubicBezTo>
                        <a:pt x="422184" y="1885950"/>
                        <a:pt x="0" y="1463766"/>
                        <a:pt x="0" y="942975"/>
                      </a:cubicBezTo>
                      <a:cubicBezTo>
                        <a:pt x="0" y="422184"/>
                        <a:pt x="422184" y="0"/>
                        <a:pt x="942975" y="0"/>
                      </a:cubicBezTo>
                      <a:cubicBezTo>
                        <a:pt x="1463766" y="0"/>
                        <a:pt x="1885950" y="422184"/>
                        <a:pt x="1885950" y="942975"/>
                      </a:cubicBezTo>
                      <a:close/>
                    </a:path>
                  </a:pathLst>
                </a:custGeom>
                <a:solidFill>
                  <a:srgbClr val="FFFFFF"/>
                </a:solidFill>
                <a:ln>
                  <a:noFill/>
                </a:ln>
                <a:effectLst>
                  <a:outerShdw blurRad="317500" rotWithShape="0">
                    <a:srgbClr val="000000">
                      <a:alpha val="2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None/>
                  </a:pPr>
                  <a:endParaRPr lang="fr-FR" sz="1800">
                    <a:solidFill>
                      <a:schemeClr val="dk1"/>
                    </a:solidFill>
                    <a:latin typeface="Calibri"/>
                    <a:ea typeface="Calibri"/>
                    <a:cs typeface="Calibri"/>
                    <a:sym typeface="Calibri"/>
                  </a:endParaRPr>
                </a:p>
              </p:txBody>
            </p:sp>
          </p:grpSp>
          <p:sp>
            <p:nvSpPr>
              <p:cNvPr id="370" name="Google Shape;370;p12"/>
              <p:cNvSpPr/>
              <p:nvPr/>
            </p:nvSpPr>
            <p:spPr>
              <a:xfrm rot="-7468819">
                <a:off x="787317" y="1316637"/>
                <a:ext cx="1606212" cy="1606212"/>
              </a:xfrm>
              <a:prstGeom prst="arc">
                <a:avLst>
                  <a:gd name="adj1" fmla="val 16200000"/>
                  <a:gd name="adj2" fmla="val 14005700"/>
                </a:avLst>
              </a:prstGeom>
              <a:noFill/>
              <a:ln w="9525"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Calibri"/>
                  <a:buNone/>
                </a:pPr>
                <a:endParaRPr lang="fr-FR" sz="1800" b="0" i="0" u="none" strike="noStrike" cap="none">
                  <a:solidFill>
                    <a:srgbClr val="000000"/>
                  </a:solidFill>
                  <a:latin typeface="Calibri"/>
                  <a:ea typeface="Calibri"/>
                  <a:cs typeface="Calibri"/>
                  <a:sym typeface="Calibri"/>
                </a:endParaRPr>
              </a:p>
            </p:txBody>
          </p:sp>
        </p:grpSp>
        <p:pic>
          <p:nvPicPr>
            <p:cNvPr id="371" name="Google Shape;371;p12"/>
            <p:cNvPicPr preferRelativeResize="0"/>
            <p:nvPr/>
          </p:nvPicPr>
          <p:blipFill rotWithShape="1">
            <a:blip r:embed="rId4">
              <a:alphaModFix/>
            </a:blip>
            <a:srcRect/>
            <a:stretch/>
          </p:blipFill>
          <p:spPr>
            <a:xfrm>
              <a:off x="5747384" y="1721720"/>
              <a:ext cx="1025687" cy="1025687"/>
            </a:xfrm>
            <a:prstGeom prst="ellipse">
              <a:avLst/>
            </a:prstGeom>
            <a:solidFill>
              <a:schemeClr val="lt1"/>
            </a:solidFill>
            <a:ln>
              <a:noFill/>
            </a:ln>
          </p:spPr>
        </p:pic>
      </p:grpSp>
      <p:grpSp>
        <p:nvGrpSpPr>
          <p:cNvPr id="372" name="Google Shape;372;p12"/>
          <p:cNvGrpSpPr/>
          <p:nvPr/>
        </p:nvGrpSpPr>
        <p:grpSpPr>
          <a:xfrm>
            <a:off x="5356531" y="976370"/>
            <a:ext cx="1436607" cy="1436607"/>
            <a:chOff x="2969541" y="1245529"/>
            <a:chExt cx="1987246" cy="1987246"/>
          </a:xfrm>
        </p:grpSpPr>
        <p:grpSp>
          <p:nvGrpSpPr>
            <p:cNvPr id="373" name="Google Shape;373;p12"/>
            <p:cNvGrpSpPr/>
            <p:nvPr/>
          </p:nvGrpSpPr>
          <p:grpSpPr>
            <a:xfrm>
              <a:off x="2969541" y="1245529"/>
              <a:ext cx="1987246" cy="1987246"/>
              <a:chOff x="473749" y="1003069"/>
              <a:chExt cx="2233348" cy="2233348"/>
            </a:xfrm>
          </p:grpSpPr>
          <p:grpSp>
            <p:nvGrpSpPr>
              <p:cNvPr id="374" name="Google Shape;374;p12"/>
              <p:cNvGrpSpPr/>
              <p:nvPr/>
            </p:nvGrpSpPr>
            <p:grpSpPr>
              <a:xfrm>
                <a:off x="894967" y="1420349"/>
                <a:ext cx="1389730" cy="1389730"/>
                <a:chOff x="894967" y="1420349"/>
                <a:chExt cx="1389730" cy="1389730"/>
              </a:xfrm>
            </p:grpSpPr>
            <p:sp>
              <p:nvSpPr>
                <p:cNvPr id="375" name="Google Shape;375;p12"/>
                <p:cNvSpPr/>
                <p:nvPr/>
              </p:nvSpPr>
              <p:spPr>
                <a:xfrm>
                  <a:off x="894967" y="1420349"/>
                  <a:ext cx="1389730" cy="1389730"/>
                </a:xfrm>
                <a:prstGeom prst="arc">
                  <a:avLst>
                    <a:gd name="adj1" fmla="val 16200000"/>
                    <a:gd name="adj2" fmla="val 10938645"/>
                  </a:avLst>
                </a:prstGeom>
                <a:noFill/>
                <a:ln w="9525" cap="flat" cmpd="sng">
                  <a:solidFill>
                    <a:srgbClr val="005187"/>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Calibri"/>
                    <a:buNone/>
                  </a:pPr>
                  <a:endParaRPr lang="fr-FR" sz="1800" b="0" i="0" u="none" strike="noStrike" cap="none">
                    <a:solidFill>
                      <a:srgbClr val="000000"/>
                    </a:solidFill>
                    <a:latin typeface="Calibri"/>
                    <a:ea typeface="Calibri"/>
                    <a:cs typeface="Calibri"/>
                    <a:sym typeface="Calibri"/>
                  </a:endParaRPr>
                </a:p>
              </p:txBody>
            </p:sp>
            <p:sp>
              <p:nvSpPr>
                <p:cNvPr id="376" name="Google Shape;376;p12"/>
                <p:cNvSpPr/>
                <p:nvPr/>
              </p:nvSpPr>
              <p:spPr>
                <a:xfrm>
                  <a:off x="1023852" y="1538233"/>
                  <a:ext cx="1147528" cy="1147530"/>
                </a:xfrm>
                <a:custGeom>
                  <a:avLst/>
                  <a:gdLst/>
                  <a:ahLst/>
                  <a:cxnLst/>
                  <a:rect l="l" t="t" r="r" b="b"/>
                  <a:pathLst>
                    <a:path w="1885950" h="1885950" extrusionOk="0">
                      <a:moveTo>
                        <a:pt x="1885950" y="942975"/>
                      </a:moveTo>
                      <a:cubicBezTo>
                        <a:pt x="1885950" y="1463766"/>
                        <a:pt x="1463766" y="1885950"/>
                        <a:pt x="942975" y="1885950"/>
                      </a:cubicBezTo>
                      <a:cubicBezTo>
                        <a:pt x="422184" y="1885950"/>
                        <a:pt x="0" y="1463766"/>
                        <a:pt x="0" y="942975"/>
                      </a:cubicBezTo>
                      <a:cubicBezTo>
                        <a:pt x="0" y="422184"/>
                        <a:pt x="422184" y="0"/>
                        <a:pt x="942975" y="0"/>
                      </a:cubicBezTo>
                      <a:cubicBezTo>
                        <a:pt x="1463766" y="0"/>
                        <a:pt x="1885950" y="422184"/>
                        <a:pt x="1885950" y="942975"/>
                      </a:cubicBezTo>
                      <a:close/>
                    </a:path>
                  </a:pathLst>
                </a:custGeom>
                <a:solidFill>
                  <a:srgbClr val="FFFFFF"/>
                </a:solidFill>
                <a:ln>
                  <a:noFill/>
                </a:ln>
                <a:effectLst>
                  <a:outerShdw blurRad="317500" rotWithShape="0">
                    <a:srgbClr val="000000">
                      <a:alpha val="2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None/>
                  </a:pPr>
                  <a:endParaRPr lang="fr-FR" sz="1800">
                    <a:solidFill>
                      <a:schemeClr val="dk1"/>
                    </a:solidFill>
                    <a:latin typeface="Calibri"/>
                    <a:ea typeface="Calibri"/>
                    <a:cs typeface="Calibri"/>
                    <a:sym typeface="Calibri"/>
                  </a:endParaRPr>
                </a:p>
              </p:txBody>
            </p:sp>
          </p:grpSp>
          <p:sp>
            <p:nvSpPr>
              <p:cNvPr id="377" name="Google Shape;377;p12"/>
              <p:cNvSpPr/>
              <p:nvPr/>
            </p:nvSpPr>
            <p:spPr>
              <a:xfrm rot="-7468819">
                <a:off x="787317" y="1316637"/>
                <a:ext cx="1606212" cy="1606212"/>
              </a:xfrm>
              <a:prstGeom prst="arc">
                <a:avLst>
                  <a:gd name="adj1" fmla="val 16200000"/>
                  <a:gd name="adj2" fmla="val 14005700"/>
                </a:avLst>
              </a:prstGeom>
              <a:noFill/>
              <a:ln w="9525"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Calibri"/>
                  <a:buNone/>
                </a:pPr>
                <a:endParaRPr lang="fr-FR" sz="1800" b="0" i="0" u="none" strike="noStrike" cap="none">
                  <a:solidFill>
                    <a:srgbClr val="000000"/>
                  </a:solidFill>
                  <a:latin typeface="Calibri"/>
                  <a:ea typeface="Calibri"/>
                  <a:cs typeface="Calibri"/>
                  <a:sym typeface="Calibri"/>
                </a:endParaRPr>
              </a:p>
            </p:txBody>
          </p:sp>
        </p:grpSp>
        <p:pic>
          <p:nvPicPr>
            <p:cNvPr id="378" name="Google Shape;378;p12"/>
            <p:cNvPicPr preferRelativeResize="0"/>
            <p:nvPr/>
          </p:nvPicPr>
          <p:blipFill rotWithShape="1">
            <a:blip r:embed="rId5">
              <a:alphaModFix/>
            </a:blip>
            <a:srcRect/>
            <a:stretch/>
          </p:blipFill>
          <p:spPr>
            <a:xfrm>
              <a:off x="3454761" y="1729487"/>
              <a:ext cx="1021077" cy="1021077"/>
            </a:xfrm>
            <a:prstGeom prst="ellipse">
              <a:avLst/>
            </a:prstGeom>
            <a:solidFill>
              <a:schemeClr val="lt1"/>
            </a:solidFill>
            <a:ln>
              <a:noFill/>
            </a:ln>
          </p:spPr>
        </p:pic>
      </p:grpSp>
      <p:sp>
        <p:nvSpPr>
          <p:cNvPr id="386" name="Google Shape;386;p12"/>
          <p:cNvSpPr txBox="1"/>
          <p:nvPr/>
        </p:nvSpPr>
        <p:spPr>
          <a:xfrm>
            <a:off x="2588381" y="2210056"/>
            <a:ext cx="2247507" cy="646290"/>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None/>
            </a:pPr>
            <a:r>
              <a:rPr lang="fr-FR" sz="1200" b="1">
                <a:solidFill>
                  <a:schemeClr val="accent1"/>
                </a:solidFill>
                <a:latin typeface="OblikW01-Bold" panose="02000503000000020004" pitchFamily="50" charset="0"/>
                <a:sym typeface="Arial"/>
              </a:rPr>
              <a:t>Gavin Spencer</a:t>
            </a:r>
            <a:endParaRPr lang="fr-FR">
              <a:latin typeface="OblikW01-Bold" panose="02000503000000020004" pitchFamily="50" charset="0"/>
            </a:endParaRPr>
          </a:p>
          <a:p>
            <a:pPr marL="0" marR="0" lvl="0" indent="0" algn="ctr" rtl="0">
              <a:lnSpc>
                <a:spcPct val="150000"/>
              </a:lnSpc>
              <a:spcBef>
                <a:spcPts val="0"/>
              </a:spcBef>
              <a:spcAft>
                <a:spcPts val="0"/>
              </a:spcAft>
              <a:buNone/>
            </a:pPr>
            <a:r>
              <a:rPr lang="fr-FR" sz="1200" b="1">
                <a:solidFill>
                  <a:srgbClr val="000000"/>
                </a:solidFill>
                <a:latin typeface="OblikW01-Bold" panose="02000503000000020004" pitchFamily="50" charset="0"/>
                <a:sym typeface="Arial"/>
              </a:rPr>
              <a:t>Directeur général</a:t>
            </a:r>
          </a:p>
        </p:txBody>
      </p:sp>
      <p:grpSp>
        <p:nvGrpSpPr>
          <p:cNvPr id="387" name="Google Shape;387;p12"/>
          <p:cNvGrpSpPr/>
          <p:nvPr/>
        </p:nvGrpSpPr>
        <p:grpSpPr>
          <a:xfrm>
            <a:off x="2971082" y="982941"/>
            <a:ext cx="1436607" cy="1436607"/>
            <a:chOff x="9742647" y="1224337"/>
            <a:chExt cx="1987246" cy="1987246"/>
          </a:xfrm>
        </p:grpSpPr>
        <p:grpSp>
          <p:nvGrpSpPr>
            <p:cNvPr id="388" name="Google Shape;388;p12"/>
            <p:cNvGrpSpPr/>
            <p:nvPr/>
          </p:nvGrpSpPr>
          <p:grpSpPr>
            <a:xfrm>
              <a:off x="9742647" y="1224337"/>
              <a:ext cx="1987246" cy="1987246"/>
              <a:chOff x="473749" y="1003069"/>
              <a:chExt cx="2233348" cy="2233348"/>
            </a:xfrm>
          </p:grpSpPr>
          <p:grpSp>
            <p:nvGrpSpPr>
              <p:cNvPr id="389" name="Google Shape;389;p12"/>
              <p:cNvGrpSpPr/>
              <p:nvPr/>
            </p:nvGrpSpPr>
            <p:grpSpPr>
              <a:xfrm>
                <a:off x="894967" y="1420349"/>
                <a:ext cx="1389730" cy="1389730"/>
                <a:chOff x="894967" y="1420349"/>
                <a:chExt cx="1389730" cy="1389730"/>
              </a:xfrm>
            </p:grpSpPr>
            <p:sp>
              <p:nvSpPr>
                <p:cNvPr id="390" name="Google Shape;390;p12"/>
                <p:cNvSpPr/>
                <p:nvPr/>
              </p:nvSpPr>
              <p:spPr>
                <a:xfrm>
                  <a:off x="894967" y="1420349"/>
                  <a:ext cx="1389730" cy="1389730"/>
                </a:xfrm>
                <a:prstGeom prst="arc">
                  <a:avLst>
                    <a:gd name="adj1" fmla="val 16200000"/>
                    <a:gd name="adj2" fmla="val 10938645"/>
                  </a:avLst>
                </a:prstGeom>
                <a:noFill/>
                <a:ln w="9525" cap="flat" cmpd="sng">
                  <a:solidFill>
                    <a:srgbClr val="005187"/>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Calibri"/>
                    <a:buNone/>
                  </a:pPr>
                  <a:endParaRPr lang="fr-FR" sz="1800" b="0" i="0" u="none" strike="noStrike" cap="none">
                    <a:solidFill>
                      <a:srgbClr val="000000"/>
                    </a:solidFill>
                    <a:latin typeface="Calibri"/>
                    <a:ea typeface="Calibri"/>
                    <a:cs typeface="Calibri"/>
                    <a:sym typeface="Calibri"/>
                  </a:endParaRPr>
                </a:p>
              </p:txBody>
            </p:sp>
            <p:sp>
              <p:nvSpPr>
                <p:cNvPr id="391" name="Google Shape;391;p12"/>
                <p:cNvSpPr/>
                <p:nvPr/>
              </p:nvSpPr>
              <p:spPr>
                <a:xfrm>
                  <a:off x="1023852" y="1538233"/>
                  <a:ext cx="1147528" cy="1147530"/>
                </a:xfrm>
                <a:custGeom>
                  <a:avLst/>
                  <a:gdLst/>
                  <a:ahLst/>
                  <a:cxnLst/>
                  <a:rect l="l" t="t" r="r" b="b"/>
                  <a:pathLst>
                    <a:path w="1885950" h="1885950" extrusionOk="0">
                      <a:moveTo>
                        <a:pt x="1885950" y="942975"/>
                      </a:moveTo>
                      <a:cubicBezTo>
                        <a:pt x="1885950" y="1463766"/>
                        <a:pt x="1463766" y="1885950"/>
                        <a:pt x="942975" y="1885950"/>
                      </a:cubicBezTo>
                      <a:cubicBezTo>
                        <a:pt x="422184" y="1885950"/>
                        <a:pt x="0" y="1463766"/>
                        <a:pt x="0" y="942975"/>
                      </a:cubicBezTo>
                      <a:cubicBezTo>
                        <a:pt x="0" y="422184"/>
                        <a:pt x="422184" y="0"/>
                        <a:pt x="942975" y="0"/>
                      </a:cubicBezTo>
                      <a:cubicBezTo>
                        <a:pt x="1463766" y="0"/>
                        <a:pt x="1885950" y="422184"/>
                        <a:pt x="1885950" y="942975"/>
                      </a:cubicBezTo>
                      <a:close/>
                    </a:path>
                  </a:pathLst>
                </a:custGeom>
                <a:solidFill>
                  <a:srgbClr val="FFFFFF"/>
                </a:solidFill>
                <a:ln>
                  <a:noFill/>
                </a:ln>
                <a:effectLst>
                  <a:outerShdw blurRad="317500" rotWithShape="0">
                    <a:srgbClr val="000000">
                      <a:alpha val="2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None/>
                  </a:pPr>
                  <a:endParaRPr lang="fr-FR" sz="1800">
                    <a:solidFill>
                      <a:schemeClr val="dk1"/>
                    </a:solidFill>
                    <a:latin typeface="Calibri"/>
                    <a:ea typeface="Calibri"/>
                    <a:cs typeface="Calibri"/>
                    <a:sym typeface="Calibri"/>
                  </a:endParaRPr>
                </a:p>
              </p:txBody>
            </p:sp>
          </p:grpSp>
          <p:sp>
            <p:nvSpPr>
              <p:cNvPr id="392" name="Google Shape;392;p12"/>
              <p:cNvSpPr/>
              <p:nvPr/>
            </p:nvSpPr>
            <p:spPr>
              <a:xfrm rot="-7468819">
                <a:off x="787317" y="1316637"/>
                <a:ext cx="1606212" cy="1606212"/>
              </a:xfrm>
              <a:prstGeom prst="arc">
                <a:avLst>
                  <a:gd name="adj1" fmla="val 16200000"/>
                  <a:gd name="adj2" fmla="val 14005700"/>
                </a:avLst>
              </a:prstGeom>
              <a:noFill/>
              <a:ln w="9525"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Calibri"/>
                  <a:buNone/>
                </a:pPr>
                <a:endParaRPr lang="fr-FR" sz="1800" b="0" i="0" u="none" strike="noStrike" cap="none">
                  <a:solidFill>
                    <a:srgbClr val="000000"/>
                  </a:solidFill>
                  <a:latin typeface="Calibri"/>
                  <a:ea typeface="Calibri"/>
                  <a:cs typeface="Calibri"/>
                  <a:sym typeface="Calibri"/>
                </a:endParaRPr>
              </a:p>
            </p:txBody>
          </p:sp>
        </p:grpSp>
        <p:pic>
          <p:nvPicPr>
            <p:cNvPr id="393" name="Google Shape;393;p12"/>
            <p:cNvPicPr preferRelativeResize="0"/>
            <p:nvPr/>
          </p:nvPicPr>
          <p:blipFill rotWithShape="1">
            <a:blip r:embed="rId6">
              <a:alphaModFix/>
            </a:blip>
            <a:srcRect/>
            <a:stretch/>
          </p:blipFill>
          <p:spPr>
            <a:xfrm>
              <a:off x="10225561" y="1692831"/>
              <a:ext cx="1021079" cy="1021079"/>
            </a:xfrm>
            <a:prstGeom prst="ellipse">
              <a:avLst/>
            </a:prstGeom>
            <a:solidFill>
              <a:schemeClr val="lt1"/>
            </a:solidFill>
            <a:ln>
              <a:noFill/>
            </a:ln>
          </p:spPr>
        </p:pic>
      </p:grpSp>
      <p:pic>
        <p:nvPicPr>
          <p:cNvPr id="394" name="Google Shape;394;p12" descr="Roche | Pharma Research and Early Development (pRED)"/>
          <p:cNvPicPr preferRelativeResize="0"/>
          <p:nvPr/>
        </p:nvPicPr>
        <p:blipFill rotWithShape="1">
          <a:blip r:embed="rId7">
            <a:alphaModFix/>
          </a:blip>
          <a:srcRect l="30383" t="30065" r="27028" b="24755"/>
          <a:stretch/>
        </p:blipFill>
        <p:spPr>
          <a:xfrm>
            <a:off x="8857681" y="3193793"/>
            <a:ext cx="789366" cy="468268"/>
          </a:xfrm>
          <a:prstGeom prst="rect">
            <a:avLst/>
          </a:prstGeom>
          <a:noFill/>
          <a:ln>
            <a:noFill/>
          </a:ln>
        </p:spPr>
      </p:pic>
      <p:pic>
        <p:nvPicPr>
          <p:cNvPr id="395" name="Google Shape;395;p12"/>
          <p:cNvPicPr preferRelativeResize="0"/>
          <p:nvPr/>
        </p:nvPicPr>
        <p:blipFill rotWithShape="1">
          <a:blip r:embed="rId8">
            <a:alphaModFix/>
          </a:blip>
          <a:srcRect t="12500" b="15593"/>
          <a:stretch/>
        </p:blipFill>
        <p:spPr>
          <a:xfrm>
            <a:off x="3282288" y="3135748"/>
            <a:ext cx="852623" cy="613101"/>
          </a:xfrm>
          <a:prstGeom prst="rect">
            <a:avLst/>
          </a:prstGeom>
          <a:noFill/>
          <a:ln>
            <a:noFill/>
          </a:ln>
        </p:spPr>
      </p:pic>
      <p:pic>
        <p:nvPicPr>
          <p:cNvPr id="396" name="Google Shape;396;p12" descr="A picture containing text, clipart&#10;&#10;Description automatically generated"/>
          <p:cNvPicPr preferRelativeResize="0"/>
          <p:nvPr/>
        </p:nvPicPr>
        <p:blipFill rotWithShape="1">
          <a:blip r:embed="rId9">
            <a:alphaModFix/>
          </a:blip>
          <a:srcRect/>
          <a:stretch/>
        </p:blipFill>
        <p:spPr>
          <a:xfrm>
            <a:off x="7349159" y="3169150"/>
            <a:ext cx="1373243" cy="222287"/>
          </a:xfrm>
          <a:prstGeom prst="rect">
            <a:avLst/>
          </a:prstGeom>
          <a:noFill/>
          <a:ln>
            <a:noFill/>
          </a:ln>
        </p:spPr>
      </p:pic>
      <p:pic>
        <p:nvPicPr>
          <p:cNvPr id="397" name="Google Shape;397;p12" descr="A picture containing text, clipart&#10;&#10;Description automatically generated"/>
          <p:cNvPicPr preferRelativeResize="0"/>
          <p:nvPr/>
        </p:nvPicPr>
        <p:blipFill rotWithShape="1">
          <a:blip r:embed="rId9">
            <a:alphaModFix/>
          </a:blip>
          <a:srcRect/>
          <a:stretch/>
        </p:blipFill>
        <p:spPr>
          <a:xfrm>
            <a:off x="3010258" y="2923816"/>
            <a:ext cx="1373243" cy="222287"/>
          </a:xfrm>
          <a:prstGeom prst="rect">
            <a:avLst/>
          </a:prstGeom>
          <a:noFill/>
          <a:ln>
            <a:noFill/>
          </a:ln>
        </p:spPr>
      </p:pic>
      <p:pic>
        <p:nvPicPr>
          <p:cNvPr id="398" name="Google Shape;398;p12" descr="Logo&#10;&#10;Description automatically generated"/>
          <p:cNvPicPr preferRelativeResize="0"/>
          <p:nvPr/>
        </p:nvPicPr>
        <p:blipFill rotWithShape="1">
          <a:blip r:embed="rId10">
            <a:alphaModFix/>
          </a:blip>
          <a:srcRect/>
          <a:stretch/>
        </p:blipFill>
        <p:spPr>
          <a:xfrm>
            <a:off x="7837148" y="3490099"/>
            <a:ext cx="913995" cy="236808"/>
          </a:xfrm>
          <a:prstGeom prst="rect">
            <a:avLst/>
          </a:prstGeom>
          <a:noFill/>
          <a:ln>
            <a:noFill/>
          </a:ln>
        </p:spPr>
      </p:pic>
      <p:grpSp>
        <p:nvGrpSpPr>
          <p:cNvPr id="401" name="Google Shape;401;p12"/>
          <p:cNvGrpSpPr/>
          <p:nvPr/>
        </p:nvGrpSpPr>
        <p:grpSpPr>
          <a:xfrm>
            <a:off x="754895" y="4016790"/>
            <a:ext cx="6535690" cy="1817263"/>
            <a:chOff x="2765726" y="4106180"/>
            <a:chExt cx="6535690" cy="1817263"/>
          </a:xfrm>
        </p:grpSpPr>
        <p:sp>
          <p:nvSpPr>
            <p:cNvPr id="402" name="Google Shape;402;p12"/>
            <p:cNvSpPr txBox="1"/>
            <p:nvPr/>
          </p:nvSpPr>
          <p:spPr>
            <a:xfrm>
              <a:off x="2765726" y="5386046"/>
              <a:ext cx="2154084" cy="535491"/>
            </a:xfrm>
            <a:prstGeom prst="rect">
              <a:avLst/>
            </a:prstGeom>
            <a:noFill/>
            <a:ln>
              <a:noFill/>
            </a:ln>
          </p:spPr>
          <p:txBody>
            <a:bodyPr spcFirstLastPara="1" wrap="square" lIns="91425" tIns="45700" rIns="91425" bIns="45700" anchor="t" anchorCtr="0">
              <a:spAutoFit/>
            </a:bodyPr>
            <a:lstStyle/>
            <a:p>
              <a:pPr marL="0" marR="0" lvl="0" indent="0" algn="ctr" rtl="0">
                <a:lnSpc>
                  <a:spcPct val="120000"/>
                </a:lnSpc>
                <a:spcBef>
                  <a:spcPts val="0"/>
                </a:spcBef>
                <a:spcAft>
                  <a:spcPts val="0"/>
                </a:spcAft>
                <a:buNone/>
              </a:pPr>
              <a:r>
                <a:rPr lang="fr-FR" sz="1200" b="1">
                  <a:solidFill>
                    <a:schemeClr val="accent1"/>
                  </a:solidFill>
                  <a:latin typeface="OblikW01-Bold" panose="02000503000000020004" pitchFamily="50" charset="0"/>
                  <a:sym typeface="Arial"/>
                </a:rPr>
                <a:t>Damian Marron</a:t>
              </a:r>
            </a:p>
            <a:p>
              <a:pPr marL="0" marR="0" lvl="0" indent="0" algn="ctr" rtl="0">
                <a:lnSpc>
                  <a:spcPct val="120000"/>
                </a:lnSpc>
                <a:spcBef>
                  <a:spcPts val="0"/>
                </a:spcBef>
                <a:spcAft>
                  <a:spcPts val="0"/>
                </a:spcAft>
                <a:buNone/>
              </a:pPr>
              <a:r>
                <a:rPr lang="fr-FR" sz="1200" b="1">
                  <a:solidFill>
                    <a:schemeClr val="bg1"/>
                  </a:solidFill>
                  <a:latin typeface="OblikW01-Bold" panose="02000503000000020004" pitchFamily="50" charset="0"/>
                  <a:sym typeface="Arial"/>
                </a:rPr>
                <a:t> Président du Conseil</a:t>
              </a:r>
              <a:endParaRPr lang="fr-FR">
                <a:solidFill>
                  <a:schemeClr val="bg1"/>
                </a:solidFill>
                <a:latin typeface="OblikW01-Bold" panose="02000503000000020004" pitchFamily="50" charset="0"/>
              </a:endParaRPr>
            </a:p>
          </p:txBody>
        </p:sp>
        <p:sp>
          <p:nvSpPr>
            <p:cNvPr id="403" name="Google Shape;403;p12"/>
            <p:cNvSpPr txBox="1"/>
            <p:nvPr/>
          </p:nvSpPr>
          <p:spPr>
            <a:xfrm>
              <a:off x="5474418" y="5387952"/>
              <a:ext cx="1455671" cy="535491"/>
            </a:xfrm>
            <a:prstGeom prst="rect">
              <a:avLst/>
            </a:prstGeom>
            <a:noFill/>
            <a:ln>
              <a:noFill/>
            </a:ln>
          </p:spPr>
          <p:txBody>
            <a:bodyPr spcFirstLastPara="1" wrap="square" lIns="91425" tIns="45700" rIns="91425" bIns="45700" anchor="t" anchorCtr="0">
              <a:spAutoFit/>
            </a:bodyPr>
            <a:lstStyle/>
            <a:p>
              <a:pPr marL="0" marR="0" lvl="0" indent="0" algn="ctr" rtl="0">
                <a:lnSpc>
                  <a:spcPct val="120000"/>
                </a:lnSpc>
                <a:spcBef>
                  <a:spcPts val="0"/>
                </a:spcBef>
                <a:spcAft>
                  <a:spcPts val="0"/>
                </a:spcAft>
                <a:buNone/>
              </a:pPr>
              <a:r>
                <a:rPr lang="fr-FR" sz="1200" b="1">
                  <a:solidFill>
                    <a:schemeClr val="accent1"/>
                  </a:solidFill>
                  <a:latin typeface="OblikW01-Bold" panose="02000503000000020004" pitchFamily="50" charset="0"/>
                </a:rPr>
                <a:t>Christine Placet</a:t>
              </a:r>
              <a:endParaRPr lang="fr-FR" sz="1200" b="1">
                <a:solidFill>
                  <a:schemeClr val="accent1"/>
                </a:solidFill>
                <a:latin typeface="OblikW01-Bold" panose="02000503000000020004" pitchFamily="50" charset="0"/>
                <a:sym typeface="Arial"/>
              </a:endParaRPr>
            </a:p>
            <a:p>
              <a:pPr marL="0" marR="0" lvl="0" indent="0" algn="ctr" rtl="0">
                <a:lnSpc>
                  <a:spcPct val="120000"/>
                </a:lnSpc>
                <a:spcBef>
                  <a:spcPts val="0"/>
                </a:spcBef>
                <a:spcAft>
                  <a:spcPts val="0"/>
                </a:spcAft>
                <a:buNone/>
              </a:pPr>
              <a:r>
                <a:rPr lang="fr-FR" sz="1200" b="1">
                  <a:solidFill>
                    <a:schemeClr val="bg1"/>
                  </a:solidFill>
                  <a:latin typeface="OblikW01-Bold" panose="02000503000000020004" pitchFamily="50" charset="0"/>
                  <a:sym typeface="Arial"/>
                </a:rPr>
                <a:t>Administrateur</a:t>
              </a:r>
              <a:endParaRPr lang="fr-FR">
                <a:solidFill>
                  <a:schemeClr val="bg1"/>
                </a:solidFill>
                <a:latin typeface="OblikW01-Bold" panose="02000503000000020004" pitchFamily="50" charset="0"/>
              </a:endParaRPr>
            </a:p>
          </p:txBody>
        </p:sp>
        <p:sp>
          <p:nvSpPr>
            <p:cNvPr id="409" name="Google Shape;409;p12"/>
            <p:cNvSpPr txBox="1"/>
            <p:nvPr/>
          </p:nvSpPr>
          <p:spPr>
            <a:xfrm>
              <a:off x="7877435" y="5386046"/>
              <a:ext cx="1423981" cy="535491"/>
            </a:xfrm>
            <a:prstGeom prst="rect">
              <a:avLst/>
            </a:prstGeom>
            <a:noFill/>
            <a:ln>
              <a:noFill/>
            </a:ln>
          </p:spPr>
          <p:txBody>
            <a:bodyPr spcFirstLastPara="1" wrap="square" lIns="91425" tIns="45700" rIns="91425" bIns="45700" anchor="t" anchorCtr="0">
              <a:spAutoFit/>
            </a:bodyPr>
            <a:lstStyle/>
            <a:p>
              <a:pPr marL="0" marR="0" lvl="0" indent="0" algn="ctr" rtl="0">
                <a:lnSpc>
                  <a:spcPct val="120000"/>
                </a:lnSpc>
                <a:spcBef>
                  <a:spcPts val="0"/>
                </a:spcBef>
                <a:spcAft>
                  <a:spcPts val="0"/>
                </a:spcAft>
                <a:buNone/>
              </a:pPr>
              <a:r>
                <a:rPr lang="fr-FR" sz="1200" b="1">
                  <a:solidFill>
                    <a:schemeClr val="accent1"/>
                  </a:solidFill>
                  <a:latin typeface="OblikW01-Bold" panose="02000503000000020004" pitchFamily="50" charset="0"/>
                </a:rPr>
                <a:t>Marc Le </a:t>
              </a:r>
              <a:r>
                <a:rPr lang="fr-FR" sz="1200" b="1" err="1">
                  <a:solidFill>
                    <a:schemeClr val="accent1"/>
                  </a:solidFill>
                  <a:latin typeface="OblikW01-Bold" panose="02000503000000020004" pitchFamily="50" charset="0"/>
                </a:rPr>
                <a:t>Bozec</a:t>
              </a:r>
              <a:endParaRPr lang="fr-FR">
                <a:latin typeface="OblikW01-Bold" panose="02000503000000020004" pitchFamily="50" charset="0"/>
              </a:endParaRPr>
            </a:p>
            <a:p>
              <a:pPr marL="0" marR="0" lvl="0" indent="0" algn="ctr" rtl="0">
                <a:lnSpc>
                  <a:spcPct val="120000"/>
                </a:lnSpc>
                <a:spcBef>
                  <a:spcPts val="0"/>
                </a:spcBef>
                <a:spcAft>
                  <a:spcPts val="0"/>
                </a:spcAft>
                <a:buNone/>
              </a:pPr>
              <a:r>
                <a:rPr lang="fr-FR" sz="1200" b="1">
                  <a:solidFill>
                    <a:schemeClr val="bg1"/>
                  </a:solidFill>
                  <a:latin typeface="OblikW01-Bold" panose="02000503000000020004" pitchFamily="50" charset="0"/>
                  <a:sym typeface="Arial"/>
                </a:rPr>
                <a:t>Administrateur</a:t>
              </a:r>
              <a:endParaRPr lang="fr-FR" sz="1200">
                <a:solidFill>
                  <a:schemeClr val="bg1"/>
                </a:solidFill>
                <a:latin typeface="OblikW01-Bold" panose="02000503000000020004" pitchFamily="50" charset="0"/>
              </a:endParaRPr>
            </a:p>
          </p:txBody>
        </p:sp>
        <p:grpSp>
          <p:nvGrpSpPr>
            <p:cNvPr id="411" name="Google Shape;411;p12"/>
            <p:cNvGrpSpPr/>
            <p:nvPr/>
          </p:nvGrpSpPr>
          <p:grpSpPr>
            <a:xfrm>
              <a:off x="8084825" y="4310358"/>
              <a:ext cx="1033360" cy="1033360"/>
              <a:chOff x="787317" y="1242613"/>
              <a:chExt cx="1606212" cy="1606212"/>
            </a:xfrm>
          </p:grpSpPr>
          <p:grpSp>
            <p:nvGrpSpPr>
              <p:cNvPr id="412" name="Google Shape;412;p12"/>
              <p:cNvGrpSpPr/>
              <p:nvPr/>
            </p:nvGrpSpPr>
            <p:grpSpPr>
              <a:xfrm>
                <a:off x="894967" y="1346324"/>
                <a:ext cx="1389730" cy="1389730"/>
                <a:chOff x="894967" y="1346324"/>
                <a:chExt cx="1389730" cy="1389730"/>
              </a:xfrm>
            </p:grpSpPr>
            <p:sp>
              <p:nvSpPr>
                <p:cNvPr id="413" name="Google Shape;413;p12"/>
                <p:cNvSpPr/>
                <p:nvPr/>
              </p:nvSpPr>
              <p:spPr>
                <a:xfrm>
                  <a:off x="894967" y="1346324"/>
                  <a:ext cx="1389730" cy="1389730"/>
                </a:xfrm>
                <a:prstGeom prst="arc">
                  <a:avLst>
                    <a:gd name="adj1" fmla="val 16200000"/>
                    <a:gd name="adj2" fmla="val 10938645"/>
                  </a:avLst>
                </a:prstGeom>
                <a:noFill/>
                <a:ln w="9525" cap="flat" cmpd="sng">
                  <a:solidFill>
                    <a:srgbClr val="005187"/>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Calibri"/>
                    <a:buNone/>
                  </a:pPr>
                  <a:endParaRPr lang="fr-FR" sz="1800" b="0" i="0" u="none" strike="noStrike" cap="none">
                    <a:solidFill>
                      <a:srgbClr val="000000"/>
                    </a:solidFill>
                    <a:latin typeface="Calibri"/>
                    <a:ea typeface="Calibri"/>
                    <a:cs typeface="Calibri"/>
                    <a:sym typeface="Calibri"/>
                  </a:endParaRPr>
                </a:p>
              </p:txBody>
            </p:sp>
            <p:sp>
              <p:nvSpPr>
                <p:cNvPr id="414" name="Google Shape;414;p12"/>
                <p:cNvSpPr/>
                <p:nvPr/>
              </p:nvSpPr>
              <p:spPr>
                <a:xfrm>
                  <a:off x="1023852" y="1538233"/>
                  <a:ext cx="1147528" cy="1147530"/>
                </a:xfrm>
                <a:custGeom>
                  <a:avLst/>
                  <a:gdLst/>
                  <a:ahLst/>
                  <a:cxnLst/>
                  <a:rect l="l" t="t" r="r" b="b"/>
                  <a:pathLst>
                    <a:path w="1885950" h="1885950" extrusionOk="0">
                      <a:moveTo>
                        <a:pt x="1885950" y="942975"/>
                      </a:moveTo>
                      <a:cubicBezTo>
                        <a:pt x="1885950" y="1463766"/>
                        <a:pt x="1463766" y="1885950"/>
                        <a:pt x="942975" y="1885950"/>
                      </a:cubicBezTo>
                      <a:cubicBezTo>
                        <a:pt x="422184" y="1885950"/>
                        <a:pt x="0" y="1463766"/>
                        <a:pt x="0" y="942975"/>
                      </a:cubicBezTo>
                      <a:cubicBezTo>
                        <a:pt x="0" y="422184"/>
                        <a:pt x="422184" y="0"/>
                        <a:pt x="942975" y="0"/>
                      </a:cubicBezTo>
                      <a:cubicBezTo>
                        <a:pt x="1463766" y="0"/>
                        <a:pt x="1885950" y="422184"/>
                        <a:pt x="1885950" y="942975"/>
                      </a:cubicBezTo>
                      <a:close/>
                    </a:path>
                  </a:pathLst>
                </a:custGeom>
                <a:solidFill>
                  <a:srgbClr val="FFFFFF"/>
                </a:solidFill>
                <a:ln>
                  <a:noFill/>
                </a:ln>
                <a:effectLst>
                  <a:outerShdw blurRad="317500" rotWithShape="0">
                    <a:srgbClr val="000000">
                      <a:alpha val="2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None/>
                  </a:pPr>
                  <a:endParaRPr lang="fr-FR" sz="1800">
                    <a:solidFill>
                      <a:schemeClr val="dk1"/>
                    </a:solidFill>
                    <a:latin typeface="Calibri"/>
                    <a:ea typeface="Calibri"/>
                    <a:cs typeface="Calibri"/>
                    <a:sym typeface="Calibri"/>
                  </a:endParaRPr>
                </a:p>
              </p:txBody>
            </p:sp>
          </p:grpSp>
          <p:sp>
            <p:nvSpPr>
              <p:cNvPr id="415" name="Google Shape;415;p12"/>
              <p:cNvSpPr/>
              <p:nvPr/>
            </p:nvSpPr>
            <p:spPr>
              <a:xfrm rot="14131181">
                <a:off x="787317" y="1242613"/>
                <a:ext cx="1606212" cy="1606212"/>
              </a:xfrm>
              <a:prstGeom prst="arc">
                <a:avLst>
                  <a:gd name="adj1" fmla="val 16200000"/>
                  <a:gd name="adj2" fmla="val 14005700"/>
                </a:avLst>
              </a:prstGeom>
              <a:noFill/>
              <a:ln w="9525"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Calibri"/>
                  <a:buNone/>
                </a:pPr>
                <a:endParaRPr lang="fr-FR" sz="1800" b="0" i="0" u="none" strike="noStrike" cap="none">
                  <a:solidFill>
                    <a:srgbClr val="000000"/>
                  </a:solidFill>
                  <a:latin typeface="Calibri"/>
                  <a:ea typeface="Calibri"/>
                  <a:cs typeface="Calibri"/>
                  <a:sym typeface="Calibri"/>
                </a:endParaRPr>
              </a:p>
            </p:txBody>
          </p:sp>
        </p:grpSp>
        <p:grpSp>
          <p:nvGrpSpPr>
            <p:cNvPr id="418" name="Google Shape;418;p12"/>
            <p:cNvGrpSpPr/>
            <p:nvPr/>
          </p:nvGrpSpPr>
          <p:grpSpPr>
            <a:xfrm>
              <a:off x="3124733" y="4106180"/>
              <a:ext cx="1436830" cy="1436830"/>
              <a:chOff x="473749" y="1003069"/>
              <a:chExt cx="2233348" cy="2233348"/>
            </a:xfrm>
          </p:grpSpPr>
          <p:grpSp>
            <p:nvGrpSpPr>
              <p:cNvPr id="419" name="Google Shape;419;p12"/>
              <p:cNvGrpSpPr/>
              <p:nvPr/>
            </p:nvGrpSpPr>
            <p:grpSpPr>
              <a:xfrm>
                <a:off x="894967" y="1420349"/>
                <a:ext cx="1389730" cy="1389730"/>
                <a:chOff x="894967" y="1420349"/>
                <a:chExt cx="1389730" cy="1389730"/>
              </a:xfrm>
            </p:grpSpPr>
            <p:sp>
              <p:nvSpPr>
                <p:cNvPr id="420" name="Google Shape;420;p12"/>
                <p:cNvSpPr/>
                <p:nvPr/>
              </p:nvSpPr>
              <p:spPr>
                <a:xfrm>
                  <a:off x="894967" y="1420349"/>
                  <a:ext cx="1389730" cy="1389730"/>
                </a:xfrm>
                <a:prstGeom prst="arc">
                  <a:avLst>
                    <a:gd name="adj1" fmla="val 16200000"/>
                    <a:gd name="adj2" fmla="val 10938645"/>
                  </a:avLst>
                </a:prstGeom>
                <a:noFill/>
                <a:ln w="9525" cap="flat" cmpd="sng">
                  <a:solidFill>
                    <a:srgbClr val="005187"/>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Calibri"/>
                    <a:buNone/>
                  </a:pPr>
                  <a:endParaRPr lang="fr-FR" sz="1800" b="0" i="0" u="none" strike="noStrike" cap="none">
                    <a:solidFill>
                      <a:srgbClr val="000000"/>
                    </a:solidFill>
                    <a:latin typeface="Calibri"/>
                    <a:ea typeface="Calibri"/>
                    <a:cs typeface="Calibri"/>
                    <a:sym typeface="Calibri"/>
                  </a:endParaRPr>
                </a:p>
              </p:txBody>
            </p:sp>
            <p:sp>
              <p:nvSpPr>
                <p:cNvPr id="421" name="Google Shape;421;p12"/>
                <p:cNvSpPr/>
                <p:nvPr/>
              </p:nvSpPr>
              <p:spPr>
                <a:xfrm>
                  <a:off x="1023852" y="1538233"/>
                  <a:ext cx="1147528" cy="1147530"/>
                </a:xfrm>
                <a:custGeom>
                  <a:avLst/>
                  <a:gdLst/>
                  <a:ahLst/>
                  <a:cxnLst/>
                  <a:rect l="l" t="t" r="r" b="b"/>
                  <a:pathLst>
                    <a:path w="1885950" h="1885950" extrusionOk="0">
                      <a:moveTo>
                        <a:pt x="1885950" y="942975"/>
                      </a:moveTo>
                      <a:cubicBezTo>
                        <a:pt x="1885950" y="1463766"/>
                        <a:pt x="1463766" y="1885950"/>
                        <a:pt x="942975" y="1885950"/>
                      </a:cubicBezTo>
                      <a:cubicBezTo>
                        <a:pt x="422184" y="1885950"/>
                        <a:pt x="0" y="1463766"/>
                        <a:pt x="0" y="942975"/>
                      </a:cubicBezTo>
                      <a:cubicBezTo>
                        <a:pt x="0" y="422184"/>
                        <a:pt x="422184" y="0"/>
                        <a:pt x="942975" y="0"/>
                      </a:cubicBezTo>
                      <a:cubicBezTo>
                        <a:pt x="1463766" y="0"/>
                        <a:pt x="1885950" y="422184"/>
                        <a:pt x="1885950" y="942975"/>
                      </a:cubicBezTo>
                      <a:close/>
                    </a:path>
                  </a:pathLst>
                </a:custGeom>
                <a:solidFill>
                  <a:srgbClr val="FFFFFF"/>
                </a:solidFill>
                <a:ln>
                  <a:noFill/>
                </a:ln>
                <a:effectLst>
                  <a:outerShdw blurRad="317500" rotWithShape="0">
                    <a:srgbClr val="000000">
                      <a:alpha val="2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None/>
                  </a:pPr>
                  <a:endParaRPr lang="fr-FR" sz="1800">
                    <a:solidFill>
                      <a:schemeClr val="dk1"/>
                    </a:solidFill>
                    <a:latin typeface="Calibri"/>
                    <a:ea typeface="Calibri"/>
                    <a:cs typeface="Calibri"/>
                    <a:sym typeface="Calibri"/>
                  </a:endParaRPr>
                </a:p>
              </p:txBody>
            </p:sp>
          </p:grpSp>
          <p:sp>
            <p:nvSpPr>
              <p:cNvPr id="422" name="Google Shape;422;p12"/>
              <p:cNvSpPr/>
              <p:nvPr/>
            </p:nvSpPr>
            <p:spPr>
              <a:xfrm rot="-7468819">
                <a:off x="787317" y="1316637"/>
                <a:ext cx="1606212" cy="1606212"/>
              </a:xfrm>
              <a:prstGeom prst="arc">
                <a:avLst>
                  <a:gd name="adj1" fmla="val 16200000"/>
                  <a:gd name="adj2" fmla="val 14005700"/>
                </a:avLst>
              </a:prstGeom>
              <a:noFill/>
              <a:ln w="9525"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Calibri"/>
                  <a:buNone/>
                </a:pPr>
                <a:endParaRPr lang="fr-FR" sz="1800" b="0" i="0" u="none" strike="noStrike" cap="none">
                  <a:solidFill>
                    <a:srgbClr val="000000"/>
                  </a:solidFill>
                  <a:latin typeface="Calibri"/>
                  <a:ea typeface="Calibri"/>
                  <a:cs typeface="Calibri"/>
                  <a:sym typeface="Calibri"/>
                </a:endParaRPr>
              </a:p>
            </p:txBody>
          </p:sp>
        </p:grpSp>
        <p:grpSp>
          <p:nvGrpSpPr>
            <p:cNvPr id="425" name="Google Shape;425;p12"/>
            <p:cNvGrpSpPr/>
            <p:nvPr/>
          </p:nvGrpSpPr>
          <p:grpSpPr>
            <a:xfrm>
              <a:off x="5676153" y="4307019"/>
              <a:ext cx="1033360" cy="1033360"/>
              <a:chOff x="787317" y="1257417"/>
              <a:chExt cx="1606211" cy="1606211"/>
            </a:xfrm>
          </p:grpSpPr>
          <p:grpSp>
            <p:nvGrpSpPr>
              <p:cNvPr id="426" name="Google Shape;426;p12"/>
              <p:cNvGrpSpPr/>
              <p:nvPr/>
            </p:nvGrpSpPr>
            <p:grpSpPr>
              <a:xfrm>
                <a:off x="894967" y="1361129"/>
                <a:ext cx="1389730" cy="1389730"/>
                <a:chOff x="894967" y="1361129"/>
                <a:chExt cx="1389730" cy="1389730"/>
              </a:xfrm>
            </p:grpSpPr>
            <p:sp>
              <p:nvSpPr>
                <p:cNvPr id="427" name="Google Shape;427;p12"/>
                <p:cNvSpPr/>
                <p:nvPr/>
              </p:nvSpPr>
              <p:spPr>
                <a:xfrm>
                  <a:off x="894967" y="1361129"/>
                  <a:ext cx="1389730" cy="1389730"/>
                </a:xfrm>
                <a:prstGeom prst="arc">
                  <a:avLst>
                    <a:gd name="adj1" fmla="val 16200000"/>
                    <a:gd name="adj2" fmla="val 10938645"/>
                  </a:avLst>
                </a:prstGeom>
                <a:noFill/>
                <a:ln w="9525" cap="flat" cmpd="sng">
                  <a:solidFill>
                    <a:srgbClr val="005187"/>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Calibri"/>
                    <a:buNone/>
                  </a:pPr>
                  <a:endParaRPr lang="fr-FR" sz="1800" b="0" i="0" u="none" strike="noStrike" cap="none">
                    <a:solidFill>
                      <a:srgbClr val="000000"/>
                    </a:solidFill>
                    <a:latin typeface="Calibri"/>
                    <a:ea typeface="Calibri"/>
                    <a:cs typeface="Calibri"/>
                    <a:sym typeface="Calibri"/>
                  </a:endParaRPr>
                </a:p>
              </p:txBody>
            </p:sp>
            <p:sp>
              <p:nvSpPr>
                <p:cNvPr id="428" name="Google Shape;428;p12"/>
                <p:cNvSpPr/>
                <p:nvPr/>
              </p:nvSpPr>
              <p:spPr>
                <a:xfrm>
                  <a:off x="1023851" y="1478073"/>
                  <a:ext cx="1147528" cy="1147530"/>
                </a:xfrm>
                <a:custGeom>
                  <a:avLst/>
                  <a:gdLst/>
                  <a:ahLst/>
                  <a:cxnLst/>
                  <a:rect l="l" t="t" r="r" b="b"/>
                  <a:pathLst>
                    <a:path w="1885950" h="1885950" extrusionOk="0">
                      <a:moveTo>
                        <a:pt x="1885950" y="942975"/>
                      </a:moveTo>
                      <a:cubicBezTo>
                        <a:pt x="1885950" y="1463766"/>
                        <a:pt x="1463766" y="1885950"/>
                        <a:pt x="942975" y="1885950"/>
                      </a:cubicBezTo>
                      <a:cubicBezTo>
                        <a:pt x="422184" y="1885950"/>
                        <a:pt x="0" y="1463766"/>
                        <a:pt x="0" y="942975"/>
                      </a:cubicBezTo>
                      <a:cubicBezTo>
                        <a:pt x="0" y="422184"/>
                        <a:pt x="422184" y="0"/>
                        <a:pt x="942975" y="0"/>
                      </a:cubicBezTo>
                      <a:cubicBezTo>
                        <a:pt x="1463766" y="0"/>
                        <a:pt x="1885950" y="422184"/>
                        <a:pt x="1885950" y="942975"/>
                      </a:cubicBezTo>
                      <a:close/>
                    </a:path>
                  </a:pathLst>
                </a:custGeom>
                <a:solidFill>
                  <a:srgbClr val="FFFFFF"/>
                </a:solidFill>
                <a:ln>
                  <a:noFill/>
                </a:ln>
                <a:effectLst>
                  <a:outerShdw blurRad="317500" rotWithShape="0">
                    <a:srgbClr val="000000">
                      <a:alpha val="2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None/>
                  </a:pPr>
                  <a:endParaRPr lang="fr-FR" sz="1800">
                    <a:solidFill>
                      <a:schemeClr val="dk1"/>
                    </a:solidFill>
                    <a:latin typeface="Calibri"/>
                    <a:ea typeface="Calibri"/>
                    <a:cs typeface="Calibri"/>
                    <a:sym typeface="Calibri"/>
                  </a:endParaRPr>
                </a:p>
              </p:txBody>
            </p:sp>
          </p:grpSp>
          <p:sp>
            <p:nvSpPr>
              <p:cNvPr id="429" name="Google Shape;429;p12"/>
              <p:cNvSpPr/>
              <p:nvPr/>
            </p:nvSpPr>
            <p:spPr>
              <a:xfrm rot="14131181">
                <a:off x="787317" y="1257417"/>
                <a:ext cx="1606211" cy="1606211"/>
              </a:xfrm>
              <a:prstGeom prst="arc">
                <a:avLst>
                  <a:gd name="adj1" fmla="val 16200000"/>
                  <a:gd name="adj2" fmla="val 14005700"/>
                </a:avLst>
              </a:prstGeom>
              <a:noFill/>
              <a:ln w="9525"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Calibri"/>
                  <a:buNone/>
                </a:pPr>
                <a:endParaRPr lang="fr-FR" sz="1800" b="0" i="0" u="none" strike="noStrike" cap="none">
                  <a:solidFill>
                    <a:srgbClr val="000000"/>
                  </a:solidFill>
                  <a:latin typeface="Calibri"/>
                  <a:ea typeface="Calibri"/>
                  <a:cs typeface="Calibri"/>
                  <a:sym typeface="Calibri"/>
                </a:endParaRPr>
              </a:p>
            </p:txBody>
          </p:sp>
        </p:grpSp>
      </p:grpSp>
      <p:cxnSp>
        <p:nvCxnSpPr>
          <p:cNvPr id="431" name="Google Shape;431;p12"/>
          <p:cNvCxnSpPr/>
          <p:nvPr/>
        </p:nvCxnSpPr>
        <p:spPr>
          <a:xfrm>
            <a:off x="1164877" y="3949525"/>
            <a:ext cx="9642086" cy="0"/>
          </a:xfrm>
          <a:prstGeom prst="straightConnector1">
            <a:avLst/>
          </a:prstGeom>
          <a:noFill/>
          <a:ln w="9525" cap="flat" cmpd="sng">
            <a:solidFill>
              <a:schemeClr val="accent1"/>
            </a:solidFill>
            <a:prstDash val="solid"/>
            <a:miter lim="800000"/>
            <a:headEnd type="none" w="sm" len="sm"/>
            <a:tailEnd type="none" w="sm" len="sm"/>
          </a:ln>
        </p:spPr>
      </p:cxnSp>
      <p:sp>
        <p:nvSpPr>
          <p:cNvPr id="2" name="Google Shape;386;p12">
            <a:extLst>
              <a:ext uri="{FF2B5EF4-FFF2-40B4-BE49-F238E27FC236}">
                <a16:creationId xmlns:a16="http://schemas.microsoft.com/office/drawing/2014/main" id="{BBAE27D3-7DC6-0238-3E6D-4ECAE95C362B}"/>
              </a:ext>
            </a:extLst>
          </p:cNvPr>
          <p:cNvSpPr txBox="1"/>
          <p:nvPr/>
        </p:nvSpPr>
        <p:spPr>
          <a:xfrm>
            <a:off x="8051446" y="5241486"/>
            <a:ext cx="2247507" cy="535491"/>
          </a:xfrm>
          <a:prstGeom prst="rect">
            <a:avLst/>
          </a:prstGeom>
          <a:noFill/>
          <a:ln>
            <a:noFill/>
          </a:ln>
        </p:spPr>
        <p:txBody>
          <a:bodyPr spcFirstLastPara="1" wrap="square" lIns="91425" tIns="45700" rIns="91425" bIns="45700" anchor="t" anchorCtr="0">
            <a:spAutoFit/>
          </a:bodyPr>
          <a:lstStyle/>
          <a:p>
            <a:pPr marL="0" marR="0" lvl="0" indent="0" algn="ctr" rtl="0">
              <a:lnSpc>
                <a:spcPct val="120000"/>
              </a:lnSpc>
              <a:spcBef>
                <a:spcPts val="0"/>
              </a:spcBef>
              <a:spcAft>
                <a:spcPts val="0"/>
              </a:spcAft>
              <a:buNone/>
            </a:pPr>
            <a:r>
              <a:rPr lang="fr-FR" sz="1200" b="1">
                <a:solidFill>
                  <a:schemeClr val="accent1"/>
                </a:solidFill>
                <a:latin typeface="OblikW01-Bold" panose="02000503000000020004" pitchFamily="50" charset="0"/>
                <a:sym typeface="Arial"/>
              </a:rPr>
              <a:t>Gavin Spencer</a:t>
            </a:r>
            <a:endParaRPr lang="fr-FR">
              <a:latin typeface="OblikW01-Bold" panose="02000503000000020004" pitchFamily="50" charset="0"/>
            </a:endParaRPr>
          </a:p>
          <a:p>
            <a:pPr marL="0" marR="0" lvl="0" indent="0" algn="ctr" rtl="0">
              <a:lnSpc>
                <a:spcPct val="120000"/>
              </a:lnSpc>
              <a:spcBef>
                <a:spcPts val="0"/>
              </a:spcBef>
              <a:spcAft>
                <a:spcPts val="0"/>
              </a:spcAft>
              <a:buNone/>
            </a:pPr>
            <a:r>
              <a:rPr lang="fr-FR" sz="1200" b="1">
                <a:solidFill>
                  <a:srgbClr val="000000"/>
                </a:solidFill>
                <a:latin typeface="OblikW01-Bold" panose="02000503000000020004" pitchFamily="50" charset="0"/>
                <a:sym typeface="Arial"/>
              </a:rPr>
              <a:t>Directeur général</a:t>
            </a:r>
          </a:p>
        </p:txBody>
      </p:sp>
      <p:grpSp>
        <p:nvGrpSpPr>
          <p:cNvPr id="3" name="Google Shape;387;p12">
            <a:extLst>
              <a:ext uri="{FF2B5EF4-FFF2-40B4-BE49-F238E27FC236}">
                <a16:creationId xmlns:a16="http://schemas.microsoft.com/office/drawing/2014/main" id="{4B817072-CC2B-AEE4-EC4B-EC38CA286995}"/>
              </a:ext>
            </a:extLst>
          </p:cNvPr>
          <p:cNvGrpSpPr/>
          <p:nvPr/>
        </p:nvGrpSpPr>
        <p:grpSpPr>
          <a:xfrm>
            <a:off x="8576708" y="4216075"/>
            <a:ext cx="1033201" cy="1033201"/>
            <a:chOff x="10021661" y="1503351"/>
            <a:chExt cx="1429217" cy="1429217"/>
          </a:xfrm>
        </p:grpSpPr>
        <p:grpSp>
          <p:nvGrpSpPr>
            <p:cNvPr id="4" name="Google Shape;388;p12">
              <a:extLst>
                <a:ext uri="{FF2B5EF4-FFF2-40B4-BE49-F238E27FC236}">
                  <a16:creationId xmlns:a16="http://schemas.microsoft.com/office/drawing/2014/main" id="{5CF00161-C63D-1AF8-DF20-722814495EEF}"/>
                </a:ext>
              </a:extLst>
            </p:cNvPr>
            <p:cNvGrpSpPr/>
            <p:nvPr/>
          </p:nvGrpSpPr>
          <p:grpSpPr>
            <a:xfrm>
              <a:off x="10021661" y="1503351"/>
              <a:ext cx="1429217" cy="1429217"/>
              <a:chOff x="787317" y="1316637"/>
              <a:chExt cx="1606212" cy="1606212"/>
            </a:xfrm>
          </p:grpSpPr>
          <p:grpSp>
            <p:nvGrpSpPr>
              <p:cNvPr id="6" name="Google Shape;389;p12">
                <a:extLst>
                  <a:ext uri="{FF2B5EF4-FFF2-40B4-BE49-F238E27FC236}">
                    <a16:creationId xmlns:a16="http://schemas.microsoft.com/office/drawing/2014/main" id="{8B673500-FCFF-8C18-924E-28F086A6A579}"/>
                  </a:ext>
                </a:extLst>
              </p:cNvPr>
              <p:cNvGrpSpPr/>
              <p:nvPr/>
            </p:nvGrpSpPr>
            <p:grpSpPr>
              <a:xfrm>
                <a:off x="894967" y="1420349"/>
                <a:ext cx="1389730" cy="1389730"/>
                <a:chOff x="894967" y="1420349"/>
                <a:chExt cx="1389730" cy="1389730"/>
              </a:xfrm>
            </p:grpSpPr>
            <p:sp>
              <p:nvSpPr>
                <p:cNvPr id="8" name="Google Shape;390;p12">
                  <a:extLst>
                    <a:ext uri="{FF2B5EF4-FFF2-40B4-BE49-F238E27FC236}">
                      <a16:creationId xmlns:a16="http://schemas.microsoft.com/office/drawing/2014/main" id="{D1630C60-4787-63A4-ED83-CCB6FB571C83}"/>
                    </a:ext>
                  </a:extLst>
                </p:cNvPr>
                <p:cNvSpPr/>
                <p:nvPr/>
              </p:nvSpPr>
              <p:spPr>
                <a:xfrm>
                  <a:off x="894967" y="1420349"/>
                  <a:ext cx="1389730" cy="1389730"/>
                </a:xfrm>
                <a:prstGeom prst="arc">
                  <a:avLst>
                    <a:gd name="adj1" fmla="val 16200000"/>
                    <a:gd name="adj2" fmla="val 10938645"/>
                  </a:avLst>
                </a:prstGeom>
                <a:noFill/>
                <a:ln w="9525" cap="flat" cmpd="sng">
                  <a:solidFill>
                    <a:srgbClr val="005187"/>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Calibri"/>
                    <a:buNone/>
                  </a:pPr>
                  <a:endParaRPr lang="fr-FR" sz="1800" b="0" i="0" u="none" strike="noStrike" cap="none">
                    <a:solidFill>
                      <a:srgbClr val="000000"/>
                    </a:solidFill>
                    <a:latin typeface="Calibri"/>
                    <a:ea typeface="Calibri"/>
                    <a:cs typeface="Calibri"/>
                    <a:sym typeface="Calibri"/>
                  </a:endParaRPr>
                </a:p>
              </p:txBody>
            </p:sp>
            <p:sp>
              <p:nvSpPr>
                <p:cNvPr id="9" name="Google Shape;391;p12">
                  <a:extLst>
                    <a:ext uri="{FF2B5EF4-FFF2-40B4-BE49-F238E27FC236}">
                      <a16:creationId xmlns:a16="http://schemas.microsoft.com/office/drawing/2014/main" id="{F06391FA-2C99-25BF-B037-C379A9B5A99D}"/>
                    </a:ext>
                  </a:extLst>
                </p:cNvPr>
                <p:cNvSpPr/>
                <p:nvPr/>
              </p:nvSpPr>
              <p:spPr>
                <a:xfrm>
                  <a:off x="1023852" y="1538233"/>
                  <a:ext cx="1147528" cy="1147530"/>
                </a:xfrm>
                <a:custGeom>
                  <a:avLst/>
                  <a:gdLst/>
                  <a:ahLst/>
                  <a:cxnLst/>
                  <a:rect l="l" t="t" r="r" b="b"/>
                  <a:pathLst>
                    <a:path w="1885950" h="1885950" extrusionOk="0">
                      <a:moveTo>
                        <a:pt x="1885950" y="942975"/>
                      </a:moveTo>
                      <a:cubicBezTo>
                        <a:pt x="1885950" y="1463766"/>
                        <a:pt x="1463766" y="1885950"/>
                        <a:pt x="942975" y="1885950"/>
                      </a:cubicBezTo>
                      <a:cubicBezTo>
                        <a:pt x="422184" y="1885950"/>
                        <a:pt x="0" y="1463766"/>
                        <a:pt x="0" y="942975"/>
                      </a:cubicBezTo>
                      <a:cubicBezTo>
                        <a:pt x="0" y="422184"/>
                        <a:pt x="422184" y="0"/>
                        <a:pt x="942975" y="0"/>
                      </a:cubicBezTo>
                      <a:cubicBezTo>
                        <a:pt x="1463766" y="0"/>
                        <a:pt x="1885950" y="422184"/>
                        <a:pt x="1885950" y="942975"/>
                      </a:cubicBezTo>
                      <a:close/>
                    </a:path>
                  </a:pathLst>
                </a:custGeom>
                <a:solidFill>
                  <a:srgbClr val="FFFFFF"/>
                </a:solidFill>
                <a:ln>
                  <a:noFill/>
                </a:ln>
                <a:effectLst>
                  <a:outerShdw blurRad="317500" rotWithShape="0">
                    <a:srgbClr val="000000">
                      <a:alpha val="2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None/>
                  </a:pPr>
                  <a:endParaRPr lang="fr-FR" sz="1800">
                    <a:solidFill>
                      <a:schemeClr val="dk1"/>
                    </a:solidFill>
                    <a:latin typeface="Calibri"/>
                    <a:ea typeface="Calibri"/>
                    <a:cs typeface="Calibri"/>
                    <a:sym typeface="Calibri"/>
                  </a:endParaRPr>
                </a:p>
              </p:txBody>
            </p:sp>
          </p:grpSp>
          <p:sp>
            <p:nvSpPr>
              <p:cNvPr id="7" name="Google Shape;392;p12">
                <a:extLst>
                  <a:ext uri="{FF2B5EF4-FFF2-40B4-BE49-F238E27FC236}">
                    <a16:creationId xmlns:a16="http://schemas.microsoft.com/office/drawing/2014/main" id="{2BCA7D65-E45C-BF06-F19B-2313B52D6315}"/>
                  </a:ext>
                </a:extLst>
              </p:cNvPr>
              <p:cNvSpPr/>
              <p:nvPr/>
            </p:nvSpPr>
            <p:spPr>
              <a:xfrm rot="-7468819">
                <a:off x="787317" y="1316637"/>
                <a:ext cx="1606212" cy="1606212"/>
              </a:xfrm>
              <a:prstGeom prst="arc">
                <a:avLst>
                  <a:gd name="adj1" fmla="val 16200000"/>
                  <a:gd name="adj2" fmla="val 14005700"/>
                </a:avLst>
              </a:prstGeom>
              <a:noFill/>
              <a:ln w="9525"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Calibri"/>
                  <a:buNone/>
                </a:pPr>
                <a:endParaRPr lang="fr-FR" sz="1800" b="0" i="0" u="none" strike="noStrike" cap="none">
                  <a:solidFill>
                    <a:srgbClr val="000000"/>
                  </a:solidFill>
                  <a:latin typeface="Calibri"/>
                  <a:ea typeface="Calibri"/>
                  <a:cs typeface="Calibri"/>
                  <a:sym typeface="Calibri"/>
                </a:endParaRPr>
              </a:p>
            </p:txBody>
          </p:sp>
        </p:grpSp>
        <p:pic>
          <p:nvPicPr>
            <p:cNvPr id="5" name="Google Shape;393;p12">
              <a:extLst>
                <a:ext uri="{FF2B5EF4-FFF2-40B4-BE49-F238E27FC236}">
                  <a16:creationId xmlns:a16="http://schemas.microsoft.com/office/drawing/2014/main" id="{181A27AA-C68C-B85A-2F6E-E5B30947BDA8}"/>
                </a:ext>
              </a:extLst>
            </p:cNvPr>
            <p:cNvPicPr preferRelativeResize="0"/>
            <p:nvPr/>
          </p:nvPicPr>
          <p:blipFill rotWithShape="1">
            <a:blip r:embed="rId6">
              <a:alphaModFix/>
            </a:blip>
            <a:srcRect/>
            <a:stretch/>
          </p:blipFill>
          <p:spPr>
            <a:xfrm>
              <a:off x="10225561" y="1692831"/>
              <a:ext cx="1021079" cy="1021079"/>
            </a:xfrm>
            <a:prstGeom prst="ellipse">
              <a:avLst/>
            </a:prstGeom>
            <a:solidFill>
              <a:schemeClr val="lt1"/>
            </a:solidFill>
            <a:ln>
              <a:noFill/>
            </a:ln>
          </p:spPr>
        </p:pic>
      </p:grpSp>
      <p:sp>
        <p:nvSpPr>
          <p:cNvPr id="12" name="Google Shape;386;p12">
            <a:extLst>
              <a:ext uri="{FF2B5EF4-FFF2-40B4-BE49-F238E27FC236}">
                <a16:creationId xmlns:a16="http://schemas.microsoft.com/office/drawing/2014/main" id="{2F02E9E0-F6C0-AAE1-5EC1-1AB692E395C6}"/>
              </a:ext>
            </a:extLst>
          </p:cNvPr>
          <p:cNvSpPr txBox="1"/>
          <p:nvPr/>
        </p:nvSpPr>
        <p:spPr>
          <a:xfrm>
            <a:off x="9931099" y="4472992"/>
            <a:ext cx="2247507" cy="757090"/>
          </a:xfrm>
          <a:prstGeom prst="rect">
            <a:avLst/>
          </a:prstGeom>
          <a:noFill/>
          <a:ln>
            <a:noFill/>
          </a:ln>
        </p:spPr>
        <p:txBody>
          <a:bodyPr spcFirstLastPara="1" wrap="square" lIns="91425" tIns="45700" rIns="91425" bIns="45700" anchor="t" anchorCtr="0">
            <a:spAutoFit/>
          </a:bodyPr>
          <a:lstStyle/>
          <a:p>
            <a:pPr marL="0" marR="0" lvl="0" indent="0" algn="ctr" rtl="0">
              <a:lnSpc>
                <a:spcPct val="120000"/>
              </a:lnSpc>
              <a:spcBef>
                <a:spcPts val="0"/>
              </a:spcBef>
              <a:spcAft>
                <a:spcPts val="0"/>
              </a:spcAft>
              <a:buNone/>
            </a:pPr>
            <a:r>
              <a:rPr lang="fr-FR" sz="1200" b="1">
                <a:solidFill>
                  <a:schemeClr val="accent1"/>
                </a:solidFill>
                <a:latin typeface="OblikW01-Bold" panose="02000503000000020004" pitchFamily="50" charset="0"/>
              </a:rPr>
              <a:t>Sonia Benhamida</a:t>
            </a:r>
            <a:endParaRPr lang="fr-FR">
              <a:latin typeface="OblikW01-Bold" panose="02000503000000020004" pitchFamily="50" charset="0"/>
            </a:endParaRPr>
          </a:p>
          <a:p>
            <a:pPr marL="0" marR="0" lvl="0" indent="0" algn="ctr" rtl="0">
              <a:lnSpc>
                <a:spcPct val="120000"/>
              </a:lnSpc>
              <a:spcBef>
                <a:spcPts val="0"/>
              </a:spcBef>
              <a:spcAft>
                <a:spcPts val="0"/>
              </a:spcAft>
              <a:buNone/>
            </a:pPr>
            <a:r>
              <a:rPr lang="fr-FR" sz="1200" b="1">
                <a:latin typeface="OblikW01-Bold" panose="02000503000000020004" pitchFamily="50" charset="0"/>
              </a:rPr>
              <a:t>Censeur</a:t>
            </a:r>
            <a:endParaRPr lang="fr-FR" sz="1200" b="1">
              <a:solidFill>
                <a:srgbClr val="000000"/>
              </a:solidFill>
              <a:latin typeface="OblikW01-Bold" panose="02000503000000020004" pitchFamily="50" charset="0"/>
              <a:sym typeface="Arial"/>
            </a:endParaRPr>
          </a:p>
          <a:p>
            <a:pPr marL="0" marR="0" lvl="0" indent="0" algn="ctr" rtl="0">
              <a:lnSpc>
                <a:spcPct val="120000"/>
              </a:lnSpc>
              <a:spcBef>
                <a:spcPts val="0"/>
              </a:spcBef>
              <a:spcAft>
                <a:spcPts val="0"/>
              </a:spcAft>
              <a:buNone/>
            </a:pPr>
            <a:r>
              <a:rPr lang="fr-FR" sz="1200" b="1">
                <a:latin typeface="OblikW01-Bold" panose="02000503000000020004" pitchFamily="50" charset="0"/>
              </a:rPr>
              <a:t>BlackRock</a:t>
            </a:r>
            <a:endParaRPr lang="fr-FR" sz="1200" b="1">
              <a:solidFill>
                <a:srgbClr val="000000"/>
              </a:solidFill>
              <a:latin typeface="OblikW01-Bold" panose="02000503000000020004" pitchFamily="50" charset="0"/>
              <a:sym typeface="Arial"/>
            </a:endParaRPr>
          </a:p>
        </p:txBody>
      </p:sp>
      <p:sp>
        <p:nvSpPr>
          <p:cNvPr id="13" name="Google Shape;386;p12">
            <a:extLst>
              <a:ext uri="{FF2B5EF4-FFF2-40B4-BE49-F238E27FC236}">
                <a16:creationId xmlns:a16="http://schemas.microsoft.com/office/drawing/2014/main" id="{71A5CE47-6849-6379-D5A9-763F187AB690}"/>
              </a:ext>
            </a:extLst>
          </p:cNvPr>
          <p:cNvSpPr txBox="1"/>
          <p:nvPr/>
        </p:nvSpPr>
        <p:spPr>
          <a:xfrm>
            <a:off x="9931098" y="5314834"/>
            <a:ext cx="2247507" cy="757090"/>
          </a:xfrm>
          <a:prstGeom prst="rect">
            <a:avLst/>
          </a:prstGeom>
          <a:noFill/>
          <a:ln>
            <a:noFill/>
          </a:ln>
        </p:spPr>
        <p:txBody>
          <a:bodyPr spcFirstLastPara="1" wrap="square" lIns="91425" tIns="45700" rIns="91425" bIns="45700" anchor="t" anchorCtr="0">
            <a:spAutoFit/>
          </a:bodyPr>
          <a:lstStyle/>
          <a:p>
            <a:pPr marL="0" marR="0" lvl="0" indent="0" algn="ctr" rtl="0">
              <a:lnSpc>
                <a:spcPct val="120000"/>
              </a:lnSpc>
              <a:spcBef>
                <a:spcPts val="0"/>
              </a:spcBef>
              <a:spcAft>
                <a:spcPts val="0"/>
              </a:spcAft>
              <a:buNone/>
            </a:pPr>
            <a:r>
              <a:rPr lang="fr-FR" sz="1200" b="1">
                <a:solidFill>
                  <a:schemeClr val="accent1"/>
                </a:solidFill>
                <a:latin typeface="OblikW01-Bold" panose="02000503000000020004" pitchFamily="50" charset="0"/>
              </a:rPr>
              <a:t>Maurizio Petitbon</a:t>
            </a:r>
            <a:endParaRPr lang="fr-FR">
              <a:latin typeface="OblikW01-Bold" panose="02000503000000020004" pitchFamily="50" charset="0"/>
            </a:endParaRPr>
          </a:p>
          <a:p>
            <a:pPr marL="0" marR="0" lvl="0" indent="0" algn="ctr" rtl="0">
              <a:lnSpc>
                <a:spcPct val="120000"/>
              </a:lnSpc>
              <a:spcBef>
                <a:spcPts val="0"/>
              </a:spcBef>
              <a:spcAft>
                <a:spcPts val="0"/>
              </a:spcAft>
              <a:buNone/>
            </a:pPr>
            <a:r>
              <a:rPr lang="fr-FR" sz="1200" b="1">
                <a:latin typeface="OblikW01-Bold" panose="02000503000000020004" pitchFamily="50" charset="0"/>
              </a:rPr>
              <a:t>Censeur</a:t>
            </a:r>
            <a:endParaRPr lang="fr-FR" sz="1200" b="1">
              <a:solidFill>
                <a:srgbClr val="000000"/>
              </a:solidFill>
              <a:latin typeface="OblikW01-Bold" panose="02000503000000020004" pitchFamily="50" charset="0"/>
              <a:sym typeface="Arial"/>
            </a:endParaRPr>
          </a:p>
          <a:p>
            <a:pPr marL="0" marR="0" lvl="0" indent="0" algn="ctr" rtl="0">
              <a:lnSpc>
                <a:spcPct val="120000"/>
              </a:lnSpc>
              <a:spcBef>
                <a:spcPts val="0"/>
              </a:spcBef>
              <a:spcAft>
                <a:spcPts val="0"/>
              </a:spcAft>
              <a:buNone/>
            </a:pPr>
            <a:r>
              <a:rPr lang="fr-FR" sz="1200" b="1">
                <a:latin typeface="OblikW01-Bold" panose="02000503000000020004" pitchFamily="50" charset="0"/>
              </a:rPr>
              <a:t>BlackRock</a:t>
            </a:r>
            <a:endParaRPr lang="fr-FR" sz="1200" b="1">
              <a:solidFill>
                <a:srgbClr val="000000"/>
              </a:solidFill>
              <a:latin typeface="OblikW01-Bold" panose="02000503000000020004" pitchFamily="50" charset="0"/>
              <a:sym typeface="Arial"/>
            </a:endParaRPr>
          </a:p>
        </p:txBody>
      </p:sp>
      <p:pic>
        <p:nvPicPr>
          <p:cNvPr id="14" name="Picture 13" descr="A person in a suit smiling&#10;&#10;Description automatically generated">
            <a:extLst>
              <a:ext uri="{FF2B5EF4-FFF2-40B4-BE49-F238E27FC236}">
                <a16:creationId xmlns:a16="http://schemas.microsoft.com/office/drawing/2014/main" id="{6E47DD26-297F-5E1B-3B25-A0AE26F5DE31}"/>
              </a:ext>
            </a:extLst>
          </p:cNvPr>
          <p:cNvPicPr>
            <a:picLocks noChangeAspect="1"/>
          </p:cNvPicPr>
          <p:nvPr/>
        </p:nvPicPr>
        <p:blipFill rotWithShape="1">
          <a:blip r:embed="rId11"/>
          <a:srcRect l="25363" t="13083" r="36953" b="30465"/>
          <a:stretch/>
        </p:blipFill>
        <p:spPr>
          <a:xfrm>
            <a:off x="1461605" y="4353052"/>
            <a:ext cx="740664" cy="740664"/>
          </a:xfrm>
          <a:prstGeom prst="ellipse">
            <a:avLst/>
          </a:prstGeom>
        </p:spPr>
      </p:pic>
      <p:sp>
        <p:nvSpPr>
          <p:cNvPr id="15" name="TextBox 14">
            <a:extLst>
              <a:ext uri="{FF2B5EF4-FFF2-40B4-BE49-F238E27FC236}">
                <a16:creationId xmlns:a16="http://schemas.microsoft.com/office/drawing/2014/main" id="{62754052-61BA-E85E-CAFA-09A9AE1B1AA8}"/>
              </a:ext>
            </a:extLst>
          </p:cNvPr>
          <p:cNvSpPr txBox="1"/>
          <p:nvPr/>
        </p:nvSpPr>
        <p:spPr>
          <a:xfrm>
            <a:off x="743700" y="5850287"/>
            <a:ext cx="2154084" cy="769441"/>
          </a:xfrm>
          <a:prstGeom prst="rect">
            <a:avLst/>
          </a:prstGeom>
          <a:noFill/>
        </p:spPr>
        <p:txBody>
          <a:bodyPr wrap="square" rtlCol="0">
            <a:spAutoFit/>
          </a:bodyPr>
          <a:lstStyle/>
          <a:p>
            <a:pPr algn="just"/>
            <a:r>
              <a:rPr lang="en-FR" sz="1100" b="1">
                <a:solidFill>
                  <a:schemeClr val="bg1">
                    <a:lumMod val="50000"/>
                    <a:lumOff val="50000"/>
                  </a:schemeClr>
                </a:solidFill>
                <a:latin typeface="OblikW01-Bold" panose="02000503000000020004" pitchFamily="50" charset="0"/>
              </a:rPr>
              <a:t>Dirigeant dans le domaine de la santé, </a:t>
            </a:r>
            <a:r>
              <a:rPr lang="fr-FR" sz="1100" b="1">
                <a:solidFill>
                  <a:schemeClr val="bg1">
                    <a:lumMod val="50000"/>
                    <a:lumOff val="50000"/>
                  </a:schemeClr>
                </a:solidFill>
                <a:latin typeface="OblikW01-Bold" panose="02000503000000020004" pitchFamily="50" charset="0"/>
              </a:rPr>
              <a:t>directeur général, président non-exécutif et conseil</a:t>
            </a:r>
            <a:endParaRPr lang="en-FR" sz="1100" b="1">
              <a:solidFill>
                <a:schemeClr val="bg1">
                  <a:lumMod val="50000"/>
                  <a:lumOff val="50000"/>
                </a:schemeClr>
              </a:solidFill>
              <a:latin typeface="OblikW01-Bold" panose="02000503000000020004" pitchFamily="50" charset="0"/>
            </a:endParaRPr>
          </a:p>
        </p:txBody>
      </p:sp>
      <p:sp>
        <p:nvSpPr>
          <p:cNvPr id="16" name="TextBox 15">
            <a:extLst>
              <a:ext uri="{FF2B5EF4-FFF2-40B4-BE49-F238E27FC236}">
                <a16:creationId xmlns:a16="http://schemas.microsoft.com/office/drawing/2014/main" id="{EFA49B05-61E1-C732-A059-23C3EBF4BCC9}"/>
              </a:ext>
            </a:extLst>
          </p:cNvPr>
          <p:cNvSpPr txBox="1"/>
          <p:nvPr/>
        </p:nvSpPr>
        <p:spPr>
          <a:xfrm>
            <a:off x="3197315" y="5851455"/>
            <a:ext cx="1904841" cy="938719"/>
          </a:xfrm>
          <a:prstGeom prst="rect">
            <a:avLst/>
          </a:prstGeom>
          <a:noFill/>
        </p:spPr>
        <p:txBody>
          <a:bodyPr wrap="square" lIns="91440" tIns="45720" rIns="91440" bIns="45720" rtlCol="0" anchor="t">
            <a:spAutoFit/>
          </a:bodyPr>
          <a:lstStyle/>
          <a:p>
            <a:pPr algn="just"/>
            <a:r>
              <a:rPr lang="fr-FR" sz="1100" b="1">
                <a:solidFill>
                  <a:schemeClr val="bg1">
                    <a:lumMod val="50000"/>
                    <a:lumOff val="50000"/>
                  </a:schemeClr>
                </a:solidFill>
                <a:latin typeface="OblikW01-Bold"/>
              </a:rPr>
              <a:t>Directrice Générale et Directrice Financière très expérimentée dans l’industrie des biotechnologies</a:t>
            </a:r>
            <a:endParaRPr lang="en-FR" sz="1100" b="1">
              <a:solidFill>
                <a:schemeClr val="bg1">
                  <a:lumMod val="50000"/>
                  <a:lumOff val="50000"/>
                </a:schemeClr>
              </a:solidFill>
              <a:latin typeface="OblikW01-Bold"/>
            </a:endParaRPr>
          </a:p>
        </p:txBody>
      </p:sp>
      <p:pic>
        <p:nvPicPr>
          <p:cNvPr id="17" name="Picture 16" descr="A person in a suit and tie&#10;&#10;Description automatically generated">
            <a:extLst>
              <a:ext uri="{FF2B5EF4-FFF2-40B4-BE49-F238E27FC236}">
                <a16:creationId xmlns:a16="http://schemas.microsoft.com/office/drawing/2014/main" id="{D92B263E-383B-A068-617E-82A592A0CB00}"/>
              </a:ext>
            </a:extLst>
          </p:cNvPr>
          <p:cNvPicPr>
            <a:picLocks noChangeAspect="1"/>
          </p:cNvPicPr>
          <p:nvPr/>
        </p:nvPicPr>
        <p:blipFill rotWithShape="1">
          <a:blip r:embed="rId12"/>
          <a:srcRect l="19562" t="21052" r="15893" b="32758"/>
          <a:stretch/>
        </p:blipFill>
        <p:spPr>
          <a:xfrm>
            <a:off x="6212225" y="4351917"/>
            <a:ext cx="740664" cy="740664"/>
          </a:xfrm>
          <a:prstGeom prst="ellipse">
            <a:avLst/>
          </a:prstGeom>
        </p:spPr>
      </p:pic>
      <p:sp>
        <p:nvSpPr>
          <p:cNvPr id="18" name="TextBox 17">
            <a:extLst>
              <a:ext uri="{FF2B5EF4-FFF2-40B4-BE49-F238E27FC236}">
                <a16:creationId xmlns:a16="http://schemas.microsoft.com/office/drawing/2014/main" id="{21C21A7B-2C5B-285B-894E-8B45F8314A14}"/>
              </a:ext>
            </a:extLst>
          </p:cNvPr>
          <p:cNvSpPr txBox="1"/>
          <p:nvPr/>
        </p:nvSpPr>
        <p:spPr>
          <a:xfrm>
            <a:off x="5311756" y="5838642"/>
            <a:ext cx="2578610" cy="769441"/>
          </a:xfrm>
          <a:prstGeom prst="rect">
            <a:avLst/>
          </a:prstGeom>
          <a:noFill/>
        </p:spPr>
        <p:txBody>
          <a:bodyPr wrap="square" rtlCol="0">
            <a:spAutoFit/>
          </a:bodyPr>
          <a:lstStyle/>
          <a:p>
            <a:pPr algn="just"/>
            <a:r>
              <a:rPr lang="fr-FR" sz="1100" b="1">
                <a:solidFill>
                  <a:schemeClr val="bg1">
                    <a:lumMod val="50000"/>
                    <a:lumOff val="50000"/>
                  </a:schemeClr>
                </a:solidFill>
                <a:latin typeface="OblikW01-Bold" panose="02000503000000020004" pitchFamily="50" charset="0"/>
              </a:rPr>
              <a:t>Entrepreneur dans le domaine des sciences de la vie, expérience en finance, organisation et en conseil stratégique</a:t>
            </a:r>
            <a:r>
              <a:rPr lang="en-FR" sz="1100" b="1">
                <a:solidFill>
                  <a:schemeClr val="bg1">
                    <a:lumMod val="50000"/>
                    <a:lumOff val="50000"/>
                  </a:schemeClr>
                </a:solidFill>
                <a:latin typeface="OblikW01-Bold" panose="02000503000000020004" pitchFamily="50" charset="0"/>
              </a:rPr>
              <a:t> </a:t>
            </a:r>
          </a:p>
        </p:txBody>
      </p:sp>
      <p:sp>
        <p:nvSpPr>
          <p:cNvPr id="20" name="TextBox 19">
            <a:extLst>
              <a:ext uri="{FF2B5EF4-FFF2-40B4-BE49-F238E27FC236}">
                <a16:creationId xmlns:a16="http://schemas.microsoft.com/office/drawing/2014/main" id="{F44FE03F-2E40-CF44-95F1-A4B558BF9721}"/>
              </a:ext>
            </a:extLst>
          </p:cNvPr>
          <p:cNvSpPr txBox="1"/>
          <p:nvPr/>
        </p:nvSpPr>
        <p:spPr>
          <a:xfrm>
            <a:off x="8150558" y="5852053"/>
            <a:ext cx="2154084" cy="938719"/>
          </a:xfrm>
          <a:prstGeom prst="rect">
            <a:avLst/>
          </a:prstGeom>
          <a:noFill/>
        </p:spPr>
        <p:txBody>
          <a:bodyPr wrap="square" rtlCol="0">
            <a:spAutoFit/>
          </a:bodyPr>
          <a:lstStyle/>
          <a:p>
            <a:pPr algn="just"/>
            <a:r>
              <a:rPr lang="en-FR" sz="1100" b="1">
                <a:solidFill>
                  <a:schemeClr val="bg1">
                    <a:lumMod val="50000"/>
                    <a:lumOff val="50000"/>
                  </a:schemeClr>
                </a:solidFill>
                <a:latin typeface="OblikW01-Bold" panose="02000503000000020004" pitchFamily="50" charset="0"/>
              </a:rPr>
              <a:t>Plus de 25 ans d'expérience dans des fonctions stratégiques et de Business Development de premier plan</a:t>
            </a:r>
          </a:p>
        </p:txBody>
      </p:sp>
      <p:pic>
        <p:nvPicPr>
          <p:cNvPr id="10" name="Picture 9" descr="A person smiling for a picture&#10;&#10;Description automatically generated">
            <a:extLst>
              <a:ext uri="{FF2B5EF4-FFF2-40B4-BE49-F238E27FC236}">
                <a16:creationId xmlns:a16="http://schemas.microsoft.com/office/drawing/2014/main" id="{70BD6642-9EE9-472B-E9C0-585763C19BAD}"/>
              </a:ext>
            </a:extLst>
          </p:cNvPr>
          <p:cNvPicPr>
            <a:picLocks noChangeAspect="1"/>
          </p:cNvPicPr>
          <p:nvPr/>
        </p:nvPicPr>
        <p:blipFill rotWithShape="1">
          <a:blip r:embed="rId13"/>
          <a:srcRect l="15476" t="19479" r="7389" b="22670"/>
          <a:stretch/>
        </p:blipFill>
        <p:spPr>
          <a:xfrm>
            <a:off x="3792997" y="4328575"/>
            <a:ext cx="770621" cy="770621"/>
          </a:xfrm>
          <a:prstGeom prst="ellipse">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447"/>
        <p:cNvGrpSpPr/>
        <p:nvPr/>
      </p:nvGrpSpPr>
      <p:grpSpPr>
        <a:xfrm>
          <a:off x="0" y="0"/>
          <a:ext cx="0" cy="0"/>
          <a:chOff x="0" y="0"/>
          <a:chExt cx="0" cy="0"/>
        </a:xfrm>
      </p:grpSpPr>
      <p:sp>
        <p:nvSpPr>
          <p:cNvPr id="448" name="Google Shape;448;p14"/>
          <p:cNvSpPr txBox="1">
            <a:spLocks noGrp="1"/>
          </p:cNvSpPr>
          <p:nvPr>
            <p:ph type="title"/>
          </p:nvPr>
        </p:nvSpPr>
        <p:spPr>
          <a:xfrm>
            <a:off x="610743" y="382683"/>
            <a:ext cx="11201400" cy="55245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Clr>
                <a:schemeClr val="accent1"/>
              </a:buClr>
              <a:buSzPts val="2600"/>
              <a:buFont typeface="Arial"/>
              <a:buNone/>
            </a:pPr>
            <a:r>
              <a:rPr lang="fr-FR">
                <a:latin typeface="OblikW01-Bold"/>
              </a:rPr>
              <a:t>Chiffres clé </a:t>
            </a:r>
            <a:endParaRPr>
              <a:latin typeface="OblikW01-Bold"/>
            </a:endParaRPr>
          </a:p>
        </p:txBody>
      </p:sp>
      <p:sp>
        <p:nvSpPr>
          <p:cNvPr id="449" name="Google Shape;449;p14"/>
          <p:cNvSpPr txBox="1">
            <a:spLocks noGrp="1"/>
          </p:cNvSpPr>
          <p:nvPr>
            <p:ph type="body" idx="2"/>
          </p:nvPr>
        </p:nvSpPr>
        <p:spPr>
          <a:xfrm>
            <a:off x="732743" y="5475112"/>
            <a:ext cx="10060520" cy="1249650"/>
          </a:xfrm>
          <a:prstGeom prst="rect">
            <a:avLst/>
          </a:prstGeom>
          <a:noFill/>
          <a:ln>
            <a:noFill/>
          </a:ln>
        </p:spPr>
        <p:txBody>
          <a:bodyPr spcFirstLastPara="1" wrap="square" lIns="91425" tIns="45700" rIns="91425" bIns="45700" anchor="ctr" anchorCtr="0">
            <a:noAutofit/>
          </a:bodyPr>
          <a:lstStyle/>
          <a:p>
            <a:pPr marL="0" indent="0" algn="just">
              <a:lnSpc>
                <a:spcPct val="100000"/>
              </a:lnSpc>
            </a:pPr>
            <a:r>
              <a:rPr lang="fr-FR" sz="1000">
                <a:latin typeface="OblikW01-Light"/>
              </a:rPr>
              <a:t>1. Chiffres non audités.</a:t>
            </a:r>
            <a:r>
              <a:rPr lang="fr-FR" sz="1000">
                <a:latin typeface="Arial"/>
              </a:rPr>
              <a:t> </a:t>
            </a:r>
            <a:r>
              <a:rPr lang="fr-FR" sz="1000">
                <a:latin typeface="OblikW01-Light"/>
              </a:rPr>
              <a:t>Le Groupe </a:t>
            </a:r>
            <a:r>
              <a:rPr lang="fr-FR" sz="1000" err="1">
                <a:latin typeface="OblikW01-Light"/>
              </a:rPr>
              <a:t>Nicox</a:t>
            </a:r>
            <a:r>
              <a:rPr lang="fr-FR" sz="1000">
                <a:latin typeface="OblikW01-Light"/>
              </a:rPr>
              <a:t> est constitué de </a:t>
            </a:r>
            <a:r>
              <a:rPr lang="fr-FR" sz="1000" err="1">
                <a:latin typeface="OblikW01-Light"/>
              </a:rPr>
              <a:t>Nicox</a:t>
            </a:r>
            <a:r>
              <a:rPr lang="fr-FR" sz="1000">
                <a:latin typeface="OblikW01-Light"/>
              </a:rPr>
              <a:t> SA et de ses filiales. 2. N'inclut pas la valeur actuelle attribuée à l'option de vente accordée à Armistice dans le cadre de la levée de fonds réalisée en novembre 2022, dont le paiement n’interviendrait qu’en cas d’une opération de fusion par absorption, d’une fusion par création d’une nouvelle société, d’une scission ou d’un changement de contrôle au sens de l’article L.233-3 I du Code de commerce dont la rémunération serait constituée d’actions </a:t>
            </a:r>
            <a:r>
              <a:rPr lang="fr-FR" sz="1000" err="1">
                <a:latin typeface="OblikW01-Light"/>
              </a:rPr>
              <a:t>Nicox</a:t>
            </a:r>
            <a:r>
              <a:rPr lang="fr-FR" sz="1000">
                <a:latin typeface="OblikW01-Light"/>
              </a:rPr>
              <a:t> d’une valeur inférieure à €1,70, (prix d'exercice des bons de souscription), Armistice peut demander à </a:t>
            </a:r>
            <a:r>
              <a:rPr lang="fr-FR" sz="1000" err="1">
                <a:latin typeface="OblikW01-Light"/>
              </a:rPr>
              <a:t>Nicox</a:t>
            </a:r>
            <a:r>
              <a:rPr lang="fr-FR" sz="1000">
                <a:latin typeface="OblikW01-Light"/>
              </a:rPr>
              <a:t> d'acheter à leur valeur Black Scholes (selon des modalités prédéfinies) les bons de souscription qui leurs ont été accordés. 3. Basé exclusivement sur le développement du NCX 470.   4. Actions en circulation au 21 juin 2024.   5. A notre connaissance, sur la base du capital social émis au 21 juin 2024.</a:t>
            </a:r>
          </a:p>
        </p:txBody>
      </p:sp>
      <p:sp>
        <p:nvSpPr>
          <p:cNvPr id="450" name="Google Shape;450;p14"/>
          <p:cNvSpPr txBox="1">
            <a:spLocks noGrp="1"/>
          </p:cNvSpPr>
          <p:nvPr>
            <p:ph type="body" idx="3"/>
          </p:nvPr>
        </p:nvSpPr>
        <p:spPr>
          <a:xfrm>
            <a:off x="847085" y="920802"/>
            <a:ext cx="11201400" cy="336906"/>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Clr>
                <a:schemeClr val="accent2"/>
              </a:buClr>
              <a:buSzPts val="2000"/>
              <a:buNone/>
            </a:pPr>
            <a:r>
              <a:rPr lang="fr-FR" b="1">
                <a:latin typeface="OblikW01-Light"/>
              </a:rPr>
              <a:t>La trésorerie devrait financer les activités de la Société jusqu’à février 2025</a:t>
            </a:r>
          </a:p>
        </p:txBody>
      </p:sp>
      <p:graphicFrame>
        <p:nvGraphicFramePr>
          <p:cNvPr id="451" name="Google Shape;451;p14"/>
          <p:cNvGraphicFramePr/>
          <p:nvPr>
            <p:extLst>
              <p:ext uri="{D42A27DB-BD31-4B8C-83A1-F6EECF244321}">
                <p14:modId xmlns:p14="http://schemas.microsoft.com/office/powerpoint/2010/main" val="3540580142"/>
              </p:ext>
            </p:extLst>
          </p:nvPr>
        </p:nvGraphicFramePr>
        <p:xfrm>
          <a:off x="733514" y="1626546"/>
          <a:ext cx="11015574" cy="2501642"/>
        </p:xfrm>
        <a:graphic>
          <a:graphicData uri="http://schemas.openxmlformats.org/drawingml/2006/table">
            <a:tbl>
              <a:tblPr firstRow="1" bandRow="1">
                <a:noFill/>
                <a:tableStyleId>{34FD00FB-5C16-497C-AB63-7333D9350D58}</a:tableStyleId>
              </a:tblPr>
              <a:tblGrid>
                <a:gridCol w="5332145">
                  <a:extLst>
                    <a:ext uri="{9D8B030D-6E8A-4147-A177-3AD203B41FA5}">
                      <a16:colId xmlns:a16="http://schemas.microsoft.com/office/drawing/2014/main" val="20000"/>
                    </a:ext>
                  </a:extLst>
                </a:gridCol>
                <a:gridCol w="5683429">
                  <a:extLst>
                    <a:ext uri="{9D8B030D-6E8A-4147-A177-3AD203B41FA5}">
                      <a16:colId xmlns:a16="http://schemas.microsoft.com/office/drawing/2014/main" val="20001"/>
                    </a:ext>
                  </a:extLst>
                </a:gridCol>
              </a:tblGrid>
              <a:tr h="299866">
                <a:tc gridSpan="2">
                  <a:txBody>
                    <a:bodyPr/>
                    <a:lstStyle/>
                    <a:p>
                      <a:pPr marL="0" marR="0" lvl="0" indent="0" algn="l" rtl="0">
                        <a:spcBef>
                          <a:spcPts val="0"/>
                        </a:spcBef>
                        <a:spcAft>
                          <a:spcPts val="0"/>
                        </a:spcAft>
                        <a:buNone/>
                      </a:pPr>
                      <a:r>
                        <a:rPr lang="fr-FR" sz="1600" b="1" i="0" u="none" strike="noStrike" cap="none">
                          <a:solidFill>
                            <a:schemeClr val="bg2"/>
                          </a:solidFill>
                          <a:latin typeface="OblikW01-Bold"/>
                          <a:ea typeface="Arial"/>
                          <a:cs typeface="Arial"/>
                          <a:sym typeface="Arial"/>
                        </a:rPr>
                        <a:t>Situation financière et actionnariat du Groupe Nicox</a:t>
                      </a:r>
                      <a:r>
                        <a:rPr lang="fr-FR" sz="1600" b="1" i="0" u="none" strike="noStrike" cap="none" baseline="30000">
                          <a:solidFill>
                            <a:schemeClr val="bg2"/>
                          </a:solidFill>
                          <a:latin typeface="OblikW01-Bold"/>
                          <a:ea typeface="Arial"/>
                          <a:cs typeface="Arial"/>
                          <a:sym typeface="Arial"/>
                        </a:rPr>
                        <a:t>1</a:t>
                      </a:r>
                    </a:p>
                  </a:txBody>
                  <a:tcPr marL="93275" marR="93275" marT="45725" marB="45725" anchor="ctr">
                    <a:lnB w="19050" cap="flat" cmpd="sng" algn="ctr">
                      <a:solidFill>
                        <a:schemeClr val="accent1"/>
                      </a:solidFill>
                      <a:prstDash val="solid"/>
                      <a:round/>
                      <a:headEnd type="none" w="sm" len="sm"/>
                      <a:tailEnd type="none" w="sm" len="sm"/>
                    </a:lnB>
                  </a:tcPr>
                </a:tc>
                <a:tc hMerge="1">
                  <a:txBody>
                    <a:bodyPr/>
                    <a:lstStyle/>
                    <a:p>
                      <a:endParaRPr lang="en-FR"/>
                    </a:p>
                  </a:txBody>
                  <a:tcPr/>
                </a:tc>
                <a:extLst>
                  <a:ext uri="{0D108BD9-81ED-4DB2-BD59-A6C34878D82A}">
                    <a16:rowId xmlns:a16="http://schemas.microsoft.com/office/drawing/2014/main" val="10000"/>
                  </a:ext>
                </a:extLst>
              </a:tr>
              <a:tr h="267170">
                <a:tc>
                  <a:txBody>
                    <a:bodyPr/>
                    <a:lstStyle/>
                    <a:p>
                      <a:pPr marL="0" marR="0" lvl="0" indent="0" algn="l" rtl="0">
                        <a:spcBef>
                          <a:spcPts val="0"/>
                        </a:spcBef>
                        <a:spcAft>
                          <a:spcPts val="0"/>
                        </a:spcAft>
                        <a:buNone/>
                      </a:pPr>
                      <a:r>
                        <a:rPr lang="fr-FR" sz="1200" b="0" i="0" u="none" strike="noStrike" cap="none">
                          <a:solidFill>
                            <a:schemeClr val="lt1"/>
                          </a:solidFill>
                          <a:latin typeface="OblikW01-Bold"/>
                          <a:ea typeface="Arial"/>
                          <a:cs typeface="Arial"/>
                          <a:sym typeface="Arial"/>
                        </a:rPr>
                        <a:t>Trésorerie et équivalents de trésorerie au 30 juin 2024</a:t>
                      </a:r>
                    </a:p>
                  </a:txBody>
                  <a:tcPr marL="93275" marR="93275" marT="45725" marB="45725" anchor="ctr">
                    <a:lnT w="19050" cap="flat" cmpd="sng">
                      <a:solidFill>
                        <a:schemeClr val="accent1"/>
                      </a:solidFill>
                      <a:prstDash val="solid"/>
                      <a:round/>
                      <a:headEnd type="none" w="sm" len="sm"/>
                      <a:tailEnd type="none" w="sm" len="sm"/>
                    </a:lnT>
                    <a:lnB w="9525" cap="flat" cmpd="sng">
                      <a:solidFill>
                        <a:srgbClr val="CAC3CA"/>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lt1"/>
                        </a:buClr>
                        <a:buSzPts val="1400"/>
                        <a:buFont typeface="Arial"/>
                        <a:buNone/>
                      </a:pPr>
                      <a:r>
                        <a:rPr lang="fr-FR" sz="1200" b="0" i="0" u="none" strike="noStrike" cap="none">
                          <a:solidFill>
                            <a:schemeClr val="lt1"/>
                          </a:solidFill>
                          <a:latin typeface="OblikW01-Light"/>
                          <a:ea typeface="Arial"/>
                          <a:cs typeface="Arial"/>
                          <a:sym typeface="Arial"/>
                        </a:rPr>
                        <a:t>€7,8 millions</a:t>
                      </a:r>
                    </a:p>
                  </a:txBody>
                  <a:tcPr marL="93275" marR="93275" marT="45725" marB="45725" anchor="ctr">
                    <a:lnT w="19050" cap="flat" cmpd="sng">
                      <a:solidFill>
                        <a:schemeClr val="accent1"/>
                      </a:solidFill>
                      <a:prstDash val="solid"/>
                      <a:round/>
                      <a:headEnd type="none" w="sm" len="sm"/>
                      <a:tailEnd type="none" w="sm" len="sm"/>
                    </a:lnT>
                    <a:lnB w="9525" cap="flat" cmpd="sng">
                      <a:solidFill>
                        <a:srgbClr val="CAC3CA"/>
                      </a:solidFill>
                      <a:prstDash val="solid"/>
                      <a:round/>
                      <a:headEnd type="none" w="sm" len="sm"/>
                      <a:tailEnd type="none" w="sm" len="sm"/>
                    </a:lnB>
                  </a:tcPr>
                </a:tc>
                <a:extLst>
                  <a:ext uri="{0D108BD9-81ED-4DB2-BD59-A6C34878D82A}">
                    <a16:rowId xmlns:a16="http://schemas.microsoft.com/office/drawing/2014/main" val="10001"/>
                  </a:ext>
                </a:extLst>
              </a:tr>
              <a:tr h="267170">
                <a:tc>
                  <a:txBody>
                    <a:bodyPr/>
                    <a:lstStyle/>
                    <a:p>
                      <a:pPr marL="0" marR="0" lvl="0" indent="0" algn="l" rtl="0">
                        <a:spcBef>
                          <a:spcPts val="0"/>
                        </a:spcBef>
                        <a:spcAft>
                          <a:spcPts val="0"/>
                        </a:spcAft>
                        <a:buNone/>
                      </a:pPr>
                      <a:r>
                        <a:rPr lang="fr-FR" sz="1200" b="0" i="0" u="none" strike="noStrike" cap="none">
                          <a:solidFill>
                            <a:schemeClr val="lt1"/>
                          </a:solidFill>
                          <a:latin typeface="OblikW01-Bold"/>
                          <a:ea typeface="Arial"/>
                          <a:cs typeface="Arial"/>
                          <a:sym typeface="Arial"/>
                        </a:rPr>
                        <a:t>Dette financière à long </a:t>
                      </a:r>
                      <a:r>
                        <a:rPr lang="fr-FR" sz="1200" b="0" i="0" u="none" strike="noStrike" cap="none">
                          <a:solidFill>
                            <a:schemeClr val="lt1"/>
                          </a:solidFill>
                          <a:latin typeface="OblikW01-Bold"/>
                          <a:ea typeface="Arial"/>
                          <a:cs typeface="Arial"/>
                        </a:rPr>
                        <a:t>terme</a:t>
                      </a:r>
                      <a:r>
                        <a:rPr lang="fr-FR" sz="1200" b="0" i="0" u="none" strike="noStrike" cap="none">
                          <a:solidFill>
                            <a:schemeClr val="lt1"/>
                          </a:solidFill>
                          <a:latin typeface="OblikW01-Bold"/>
                          <a:ea typeface="Arial"/>
                          <a:cs typeface="Arial"/>
                          <a:sym typeface="Arial"/>
                        </a:rPr>
                        <a:t> au 31 mars </a:t>
                      </a:r>
                      <a:r>
                        <a:rPr lang="fr-FR" sz="1200" b="0" i="0" u="none" strike="noStrike" cap="none">
                          <a:solidFill>
                            <a:schemeClr val="lt1"/>
                          </a:solidFill>
                          <a:latin typeface="OblikW01-Bold"/>
                          <a:ea typeface="Arial"/>
                          <a:cs typeface="Arial"/>
                        </a:rPr>
                        <a:t>2024</a:t>
                      </a:r>
                      <a:r>
                        <a:rPr lang="fr-FR" sz="1200" b="0" i="0" u="none" strike="noStrike" cap="none" baseline="30000">
                          <a:solidFill>
                            <a:schemeClr val="lt1"/>
                          </a:solidFill>
                          <a:latin typeface="OblikW01-Bold"/>
                          <a:ea typeface="Arial"/>
                          <a:cs typeface="Arial"/>
                          <a:sym typeface="Arial"/>
                        </a:rPr>
                        <a:t>2</a:t>
                      </a:r>
                    </a:p>
                  </a:txBody>
                  <a:tcPr marL="93275" marR="93275" marT="45725" marB="45725" anchor="ctr">
                    <a:lnT w="9525" cap="flat" cmpd="sng">
                      <a:solidFill>
                        <a:srgbClr val="CAC3CA"/>
                      </a:solidFill>
                      <a:prstDash val="solid"/>
                      <a:round/>
                      <a:headEnd type="none" w="sm" len="sm"/>
                      <a:tailEnd type="none" w="sm" len="sm"/>
                    </a:lnT>
                    <a:lnB w="9525" cap="flat" cmpd="sng">
                      <a:solidFill>
                        <a:srgbClr val="CAC3CA"/>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lt1"/>
                        </a:buClr>
                        <a:buSzPts val="1400"/>
                        <a:buFont typeface="Arial"/>
                        <a:buNone/>
                      </a:pPr>
                      <a:r>
                        <a:rPr lang="fr-FR" sz="1200" b="0" i="0" u="none" strike="noStrike" cap="none">
                          <a:solidFill>
                            <a:schemeClr val="lt1"/>
                          </a:solidFill>
                          <a:latin typeface="OblikW01-Light"/>
                          <a:ea typeface="Arial"/>
                          <a:cs typeface="Arial"/>
                          <a:sym typeface="Arial"/>
                        </a:rPr>
                        <a:t>€</a:t>
                      </a:r>
                      <a:r>
                        <a:rPr lang="fr-FR" sz="1200" b="0" i="0" u="none" strike="noStrike" cap="none">
                          <a:solidFill>
                            <a:schemeClr val="lt1"/>
                          </a:solidFill>
                          <a:latin typeface="OblikW01-Light"/>
                          <a:ea typeface="Arial"/>
                          <a:cs typeface="Arial"/>
                        </a:rPr>
                        <a:t>20,5 </a:t>
                      </a:r>
                      <a:r>
                        <a:rPr lang="fr-FR" sz="1200" b="0" i="0" u="none" strike="noStrike" cap="none">
                          <a:solidFill>
                            <a:schemeClr val="lt1"/>
                          </a:solidFill>
                          <a:latin typeface="OblikW01-Light"/>
                          <a:ea typeface="Arial"/>
                          <a:cs typeface="Arial"/>
                          <a:sym typeface="Arial"/>
                        </a:rPr>
                        <a:t>millions</a:t>
                      </a:r>
                    </a:p>
                  </a:txBody>
                  <a:tcPr marL="93275" marR="93275" marT="45725" marB="45725" anchor="ctr">
                    <a:lnT w="9525" cap="flat" cmpd="sng">
                      <a:solidFill>
                        <a:srgbClr val="CAC3CA"/>
                      </a:solidFill>
                      <a:prstDash val="solid"/>
                      <a:round/>
                      <a:headEnd type="none" w="sm" len="sm"/>
                      <a:tailEnd type="none" w="sm" len="sm"/>
                    </a:lnT>
                    <a:lnB w="9525" cap="flat" cmpd="sng">
                      <a:solidFill>
                        <a:srgbClr val="CAC3CA"/>
                      </a:solidFill>
                      <a:prstDash val="solid"/>
                      <a:round/>
                      <a:headEnd type="none" w="sm" len="sm"/>
                      <a:tailEnd type="none" w="sm" len="sm"/>
                    </a:lnB>
                  </a:tcPr>
                </a:tc>
                <a:extLst>
                  <a:ext uri="{0D108BD9-81ED-4DB2-BD59-A6C34878D82A}">
                    <a16:rowId xmlns:a16="http://schemas.microsoft.com/office/drawing/2014/main" val="10002"/>
                  </a:ext>
                </a:extLst>
              </a:tr>
              <a:tr h="267170">
                <a:tc>
                  <a:txBody>
                    <a:bodyPr/>
                    <a:lstStyle/>
                    <a:p>
                      <a:pPr marL="0" marR="0" lvl="0" indent="0" algn="l" rtl="0">
                        <a:lnSpc>
                          <a:spcPct val="100000"/>
                        </a:lnSpc>
                        <a:spcBef>
                          <a:spcPts val="0"/>
                        </a:spcBef>
                        <a:spcAft>
                          <a:spcPts val="0"/>
                        </a:spcAft>
                        <a:buClr>
                          <a:schemeClr val="lt1"/>
                        </a:buClr>
                        <a:buSzPts val="1400"/>
                        <a:buFont typeface="Arial"/>
                        <a:buNone/>
                      </a:pPr>
                      <a:r>
                        <a:rPr lang="fr-FR" sz="1200" b="0" i="0" u="none" strike="noStrike" cap="none">
                          <a:solidFill>
                            <a:schemeClr val="lt1"/>
                          </a:solidFill>
                          <a:latin typeface="OblikW01-Bold"/>
                          <a:ea typeface="Arial"/>
                          <a:cs typeface="Arial"/>
                          <a:sym typeface="Arial"/>
                        </a:rPr>
                        <a:t>Horizon de trésorerie</a:t>
                      </a:r>
                      <a:r>
                        <a:rPr lang="fr-FR" sz="1200" b="0" i="0" u="none" strike="noStrike" cap="none" baseline="30000">
                          <a:solidFill>
                            <a:schemeClr val="lt1"/>
                          </a:solidFill>
                          <a:latin typeface="OblikW01-Bold"/>
                          <a:ea typeface="Arial"/>
                          <a:cs typeface="Arial"/>
                          <a:sym typeface="Arial"/>
                        </a:rPr>
                        <a:t>3</a:t>
                      </a:r>
                    </a:p>
                  </a:txBody>
                  <a:tcPr marL="93275" marR="93275" marT="45725" marB="45725" anchor="ctr">
                    <a:lnT w="9525" cap="flat" cmpd="sng">
                      <a:solidFill>
                        <a:srgbClr val="CAC3CA"/>
                      </a:solidFill>
                      <a:prstDash val="solid"/>
                      <a:round/>
                      <a:headEnd type="none" w="sm" len="sm"/>
                      <a:tailEnd type="none" w="sm" len="sm"/>
                    </a:lnT>
                    <a:lnB w="9525" cap="flat" cmpd="sng">
                      <a:solidFill>
                        <a:srgbClr val="CAC3CA"/>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lt1"/>
                        </a:buClr>
                        <a:buSzPts val="1400"/>
                        <a:buFont typeface="Arial"/>
                        <a:buNone/>
                      </a:pPr>
                      <a:r>
                        <a:rPr lang="fr-FR" sz="1200" b="0" i="0" u="none" strike="noStrike" cap="none">
                          <a:solidFill>
                            <a:schemeClr val="lt1"/>
                          </a:solidFill>
                          <a:latin typeface="OblikW01-Light"/>
                          <a:ea typeface="Arial"/>
                          <a:cs typeface="Arial"/>
                          <a:sym typeface="Arial"/>
                        </a:rPr>
                        <a:t>Février 2025</a:t>
                      </a:r>
                      <a:endParaRPr lang="fr-FR" sz="1200" b="0" i="0" u="none" strike="noStrike" cap="none">
                        <a:solidFill>
                          <a:schemeClr val="lt1"/>
                        </a:solidFill>
                        <a:latin typeface="OblikW01-Light" panose="02000503000000020004" pitchFamily="50" charset="0"/>
                        <a:ea typeface="Arial"/>
                        <a:cs typeface="Arial"/>
                        <a:sym typeface="Arial"/>
                      </a:endParaRPr>
                    </a:p>
                  </a:txBody>
                  <a:tcPr marL="93275" marR="93275" marT="45725" marB="45725" anchor="ctr">
                    <a:lnT w="9525" cap="flat" cmpd="sng">
                      <a:solidFill>
                        <a:srgbClr val="CAC3CA"/>
                      </a:solidFill>
                      <a:prstDash val="solid"/>
                      <a:round/>
                      <a:headEnd type="none" w="sm" len="sm"/>
                      <a:tailEnd type="none" w="sm" len="sm"/>
                    </a:lnT>
                    <a:lnB w="9525" cap="flat" cmpd="sng">
                      <a:solidFill>
                        <a:srgbClr val="CAC3CA"/>
                      </a:solidFill>
                      <a:prstDash val="solid"/>
                      <a:round/>
                      <a:headEnd type="none" w="sm" len="sm"/>
                      <a:tailEnd type="none" w="sm" len="sm"/>
                    </a:lnB>
                  </a:tcPr>
                </a:tc>
                <a:extLst>
                  <a:ext uri="{0D108BD9-81ED-4DB2-BD59-A6C34878D82A}">
                    <a16:rowId xmlns:a16="http://schemas.microsoft.com/office/drawing/2014/main" val="10003"/>
                  </a:ext>
                </a:extLst>
              </a:tr>
              <a:tr h="267170">
                <a:tc>
                  <a:txBody>
                    <a:bodyPr/>
                    <a:lstStyle/>
                    <a:p>
                      <a:pPr marL="0" marR="0" lvl="0" indent="0" algn="l" rtl="0">
                        <a:lnSpc>
                          <a:spcPct val="100000"/>
                        </a:lnSpc>
                        <a:spcBef>
                          <a:spcPts val="0"/>
                        </a:spcBef>
                        <a:spcAft>
                          <a:spcPts val="0"/>
                        </a:spcAft>
                        <a:buClr>
                          <a:schemeClr val="lt1"/>
                        </a:buClr>
                        <a:buSzPts val="1400"/>
                        <a:buFont typeface="Arial"/>
                        <a:buNone/>
                      </a:pPr>
                      <a:r>
                        <a:rPr lang="fr-FR" sz="1200" b="0" i="0" u="none" strike="noStrike" cap="none">
                          <a:solidFill>
                            <a:schemeClr val="lt1"/>
                          </a:solidFill>
                          <a:latin typeface="OblikW01-Bold"/>
                          <a:ea typeface="Arial"/>
                          <a:cs typeface="Arial"/>
                          <a:sym typeface="Arial"/>
                        </a:rPr>
                        <a:t>Actions en circulation</a:t>
                      </a:r>
                      <a:r>
                        <a:rPr lang="fr-FR" sz="1200" b="0" i="0" u="none" strike="noStrike" cap="none" baseline="30000">
                          <a:solidFill>
                            <a:schemeClr val="lt1"/>
                          </a:solidFill>
                          <a:latin typeface="OblikW01-Bold"/>
                          <a:ea typeface="Arial"/>
                          <a:cs typeface="Arial"/>
                          <a:sym typeface="Arial"/>
                        </a:rPr>
                        <a:t>4</a:t>
                      </a:r>
                    </a:p>
                  </a:txBody>
                  <a:tcPr marL="93275" marR="93275" marT="45725" marB="45725" anchor="ctr">
                    <a:lnT w="9525" cap="flat" cmpd="sng">
                      <a:solidFill>
                        <a:srgbClr val="CAC3CA"/>
                      </a:solidFill>
                      <a:prstDash val="solid"/>
                      <a:round/>
                      <a:headEnd type="none" w="sm" len="sm"/>
                      <a:tailEnd type="none" w="sm" len="sm"/>
                    </a:lnT>
                    <a:lnB w="9525" cap="flat" cmpd="sng">
                      <a:solidFill>
                        <a:srgbClr val="CAC3CA"/>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lt1"/>
                        </a:buClr>
                        <a:buSzPts val="1400"/>
                        <a:buFont typeface="Arial"/>
                        <a:buNone/>
                      </a:pPr>
                      <a:r>
                        <a:rPr lang="fr-FR" sz="1200" b="0" i="0" u="none" strike="noStrike" cap="none">
                          <a:solidFill>
                            <a:schemeClr val="lt1"/>
                          </a:solidFill>
                          <a:latin typeface="OblikW01-Light"/>
                          <a:ea typeface="Arial"/>
                          <a:cs typeface="Arial"/>
                          <a:sym typeface="Arial"/>
                        </a:rPr>
                        <a:t>63,5 millions</a:t>
                      </a:r>
                    </a:p>
                  </a:txBody>
                  <a:tcPr marL="93275" marR="93275" marT="45725" marB="45725" anchor="ctr">
                    <a:lnT w="9525" cap="flat" cmpd="sng">
                      <a:solidFill>
                        <a:srgbClr val="CAC3CA"/>
                      </a:solidFill>
                      <a:prstDash val="solid"/>
                      <a:round/>
                      <a:headEnd type="none" w="sm" len="sm"/>
                      <a:tailEnd type="none" w="sm" len="sm"/>
                    </a:lnT>
                    <a:lnB w="9525" cap="flat" cmpd="sng">
                      <a:solidFill>
                        <a:srgbClr val="CAC3CA"/>
                      </a:solidFill>
                      <a:prstDash val="solid"/>
                      <a:round/>
                      <a:headEnd type="none" w="sm" len="sm"/>
                      <a:tailEnd type="none" w="sm" len="sm"/>
                    </a:lnB>
                  </a:tcPr>
                </a:tc>
                <a:extLst>
                  <a:ext uri="{0D108BD9-81ED-4DB2-BD59-A6C34878D82A}">
                    <a16:rowId xmlns:a16="http://schemas.microsoft.com/office/drawing/2014/main" val="10004"/>
                  </a:ext>
                </a:extLst>
              </a:tr>
              <a:tr h="408905">
                <a:tc>
                  <a:txBody>
                    <a:bodyPr/>
                    <a:lstStyle/>
                    <a:p>
                      <a:pPr marL="0" marR="0" lvl="0" indent="0" algn="l" rtl="0">
                        <a:lnSpc>
                          <a:spcPct val="100000"/>
                        </a:lnSpc>
                        <a:spcBef>
                          <a:spcPts val="0"/>
                        </a:spcBef>
                        <a:spcAft>
                          <a:spcPts val="0"/>
                        </a:spcAft>
                        <a:buClr>
                          <a:schemeClr val="lt1"/>
                        </a:buClr>
                        <a:buSzPts val="1400"/>
                        <a:buFont typeface="Arial"/>
                        <a:buNone/>
                      </a:pPr>
                      <a:r>
                        <a:rPr lang="fr-FR" sz="1200" b="0" i="0" u="none" strike="noStrike" cap="none">
                          <a:solidFill>
                            <a:schemeClr val="lt1"/>
                          </a:solidFill>
                          <a:latin typeface="OblikW01-Bold"/>
                          <a:ea typeface="Arial"/>
                          <a:cs typeface="Arial"/>
                          <a:sym typeface="Arial"/>
                        </a:rPr>
                        <a:t>Part d'actions détenue par la Direction, le Conseil d’administration et les salariés</a:t>
                      </a:r>
                      <a:r>
                        <a:rPr lang="fr-FR" sz="1200" b="0" i="0" u="none" strike="noStrike" cap="none" baseline="30000">
                          <a:solidFill>
                            <a:schemeClr val="lt1"/>
                          </a:solidFill>
                          <a:latin typeface="OblikW01-Bold"/>
                          <a:ea typeface="Arial"/>
                          <a:cs typeface="Arial"/>
                          <a:sym typeface="Arial"/>
                        </a:rPr>
                        <a:t>5</a:t>
                      </a:r>
                      <a:endParaRPr lang="fr-FR" sz="1200" b="0" i="0" u="none" strike="noStrike" cap="none">
                        <a:solidFill>
                          <a:schemeClr val="lt1"/>
                        </a:solidFill>
                        <a:latin typeface="OblikW01-Bold" panose="02000503000000020004" pitchFamily="2" charset="0"/>
                        <a:ea typeface="Arial"/>
                        <a:cs typeface="Arial"/>
                        <a:sym typeface="Arial"/>
                      </a:endParaRPr>
                    </a:p>
                  </a:txBody>
                  <a:tcPr marL="93275" marR="93275" marT="45725" marB="45725" anchor="ctr">
                    <a:lnT w="9525" cap="flat" cmpd="sng">
                      <a:solidFill>
                        <a:srgbClr val="CAC3CA"/>
                      </a:solidFill>
                      <a:prstDash val="solid"/>
                      <a:round/>
                      <a:headEnd type="none" w="sm" len="sm"/>
                      <a:tailEnd type="none" w="sm" len="sm"/>
                    </a:lnT>
                    <a:lnB w="9525" cap="flat" cmpd="sng">
                      <a:solidFill>
                        <a:srgbClr val="CAC3CA"/>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lt1"/>
                        </a:buClr>
                        <a:buSzPts val="1400"/>
                        <a:buFont typeface="Arial"/>
                        <a:buNone/>
                      </a:pPr>
                      <a:r>
                        <a:rPr lang="fr-FR" sz="1200" b="0" i="0" u="none" strike="noStrike" cap="none">
                          <a:solidFill>
                            <a:schemeClr val="lt1"/>
                          </a:solidFill>
                          <a:latin typeface="OblikW01-Light"/>
                          <a:ea typeface="Arial"/>
                          <a:cs typeface="Arial"/>
                          <a:sym typeface="Arial"/>
                        </a:rPr>
                        <a:t>1,6 %</a:t>
                      </a:r>
                    </a:p>
                  </a:txBody>
                  <a:tcPr marL="93275" marR="93275" marT="45725" marB="45725" anchor="ctr">
                    <a:lnT w="9525" cap="flat" cmpd="sng">
                      <a:solidFill>
                        <a:srgbClr val="CAC3CA"/>
                      </a:solidFill>
                      <a:prstDash val="solid"/>
                      <a:round/>
                      <a:headEnd type="none" w="sm" len="sm"/>
                      <a:tailEnd type="none" w="sm" len="sm"/>
                    </a:lnT>
                    <a:lnB w="9525" cap="flat" cmpd="sng">
                      <a:solidFill>
                        <a:srgbClr val="CAC3CA"/>
                      </a:solidFill>
                      <a:prstDash val="solid"/>
                      <a:round/>
                      <a:headEnd type="none" w="sm" len="sm"/>
                      <a:tailEnd type="none" w="sm" len="sm"/>
                    </a:lnB>
                  </a:tcPr>
                </a:tc>
                <a:extLst>
                  <a:ext uri="{0D108BD9-81ED-4DB2-BD59-A6C34878D82A}">
                    <a16:rowId xmlns:a16="http://schemas.microsoft.com/office/drawing/2014/main" val="10005"/>
                  </a:ext>
                </a:extLst>
              </a:tr>
              <a:tr h="611822">
                <a:tc>
                  <a:txBody>
                    <a:bodyPr/>
                    <a:lstStyle/>
                    <a:p>
                      <a:pPr marL="0" marR="0" lvl="0" indent="0" algn="l" rtl="0">
                        <a:lnSpc>
                          <a:spcPct val="100000"/>
                        </a:lnSpc>
                        <a:spcBef>
                          <a:spcPts val="0"/>
                        </a:spcBef>
                        <a:spcAft>
                          <a:spcPts val="0"/>
                        </a:spcAft>
                        <a:buClr>
                          <a:schemeClr val="lt1"/>
                        </a:buClr>
                        <a:buSzPts val="1400"/>
                        <a:buFont typeface="Arial"/>
                        <a:buNone/>
                      </a:pPr>
                      <a:r>
                        <a:rPr lang="fr-FR" sz="1200" b="0" i="0" u="none" strike="noStrike" cap="none">
                          <a:solidFill>
                            <a:schemeClr val="lt1"/>
                          </a:solidFill>
                          <a:latin typeface="OblikW01-Bold"/>
                          <a:ea typeface="Arial"/>
                          <a:cs typeface="Arial"/>
                          <a:sym typeface="Arial"/>
                        </a:rPr>
                        <a:t>Principaux investisseurs institutionnels</a:t>
                      </a:r>
                      <a:r>
                        <a:rPr lang="fr-FR" sz="1200" b="0" i="0" u="none" strike="noStrike" cap="none" baseline="30000">
                          <a:solidFill>
                            <a:schemeClr val="lt1"/>
                          </a:solidFill>
                          <a:latin typeface="OblikW01-Bold"/>
                          <a:ea typeface="Arial"/>
                          <a:cs typeface="Arial"/>
                          <a:sym typeface="Arial"/>
                        </a:rPr>
                        <a:t>5</a:t>
                      </a:r>
                    </a:p>
                  </a:txBody>
                  <a:tcPr marL="93275" marR="93275" marT="45725" marB="45725" anchor="ctr">
                    <a:lnT w="9525" cap="flat" cmpd="sng">
                      <a:solidFill>
                        <a:srgbClr val="CAC3CA"/>
                      </a:solidFill>
                      <a:prstDash val="solid"/>
                      <a:round/>
                      <a:headEnd type="none" w="sm" len="sm"/>
                      <a:tailEnd type="none" w="sm" len="sm"/>
                    </a:lnT>
                  </a:tcPr>
                </a:tc>
                <a:tc>
                  <a:txBody>
                    <a:bodyPr/>
                    <a:lstStyle/>
                    <a:p>
                      <a:pPr marL="0" marR="0" lvl="0" indent="0" algn="l" rtl="0">
                        <a:lnSpc>
                          <a:spcPct val="100000"/>
                        </a:lnSpc>
                        <a:spcBef>
                          <a:spcPts val="0"/>
                        </a:spcBef>
                        <a:spcAft>
                          <a:spcPts val="0"/>
                        </a:spcAft>
                        <a:buClr>
                          <a:schemeClr val="lt1"/>
                        </a:buClr>
                        <a:buSzPts val="1400"/>
                        <a:buFont typeface="Arial"/>
                        <a:buNone/>
                      </a:pPr>
                      <a:r>
                        <a:rPr lang="fr-FR" sz="1200" b="0" i="0" u="none" strike="noStrike" cap="none">
                          <a:solidFill>
                            <a:schemeClr val="lt1"/>
                          </a:solidFill>
                          <a:latin typeface="OblikW01-Light"/>
                          <a:ea typeface="Arial"/>
                          <a:cs typeface="Arial"/>
                          <a:sym typeface="Arial"/>
                        </a:rPr>
                        <a:t>Ocumension Therapeutics 4,8% </a:t>
                      </a:r>
                    </a:p>
                    <a:p>
                      <a:pPr marL="0" marR="0" lvl="0" indent="0" algn="l" rtl="0">
                        <a:lnSpc>
                          <a:spcPct val="100000"/>
                        </a:lnSpc>
                        <a:spcBef>
                          <a:spcPts val="0"/>
                        </a:spcBef>
                        <a:spcAft>
                          <a:spcPts val="0"/>
                        </a:spcAft>
                        <a:buClr>
                          <a:schemeClr val="lt1"/>
                        </a:buClr>
                        <a:buSzPts val="1400"/>
                        <a:buFont typeface="Arial"/>
                        <a:buNone/>
                      </a:pPr>
                      <a:r>
                        <a:rPr lang="fr-FR" sz="1200" b="0" i="0" u="none" strike="noStrike" cap="none">
                          <a:solidFill>
                            <a:schemeClr val="lt1"/>
                          </a:solidFill>
                          <a:latin typeface="OblikW01-Light"/>
                          <a:ea typeface="Arial"/>
                          <a:cs typeface="Arial"/>
                          <a:sym typeface="Arial"/>
                        </a:rPr>
                        <a:t>HBM </a:t>
                      </a:r>
                      <a:r>
                        <a:rPr lang="fr-FR" sz="1200" b="0" i="0" u="none" strike="noStrike" cap="none">
                          <a:solidFill>
                            <a:schemeClr val="dk1"/>
                          </a:solidFill>
                          <a:latin typeface="OblikW01-Light"/>
                          <a:ea typeface="Arial"/>
                          <a:cs typeface="Arial"/>
                          <a:sym typeface="Arial"/>
                        </a:rPr>
                        <a:t>Healthcare Investments (Cayman) 3,1 %</a:t>
                      </a:r>
                      <a:r>
                        <a:rPr lang="fr-FR" sz="1200" b="0" i="0" u="none" strike="noStrike" cap="none">
                          <a:solidFill>
                            <a:schemeClr val="dk1"/>
                          </a:solidFill>
                          <a:latin typeface="OblikW01-Light"/>
                          <a:ea typeface="Arial"/>
                          <a:cs typeface="Arial"/>
                        </a:rPr>
                        <a:t> </a:t>
                      </a:r>
                      <a:endParaRPr lang="fr-FR" sz="1200" b="0" i="0" u="none" strike="noStrike" cap="none">
                        <a:solidFill>
                          <a:schemeClr val="dk1"/>
                        </a:solidFill>
                        <a:latin typeface="OblikW01-Light" panose="02000503000000020004" pitchFamily="50" charset="0"/>
                        <a:ea typeface="Arial"/>
                        <a:cs typeface="Arial"/>
                        <a:sym typeface="Arial"/>
                      </a:endParaRPr>
                    </a:p>
                  </a:txBody>
                  <a:tcPr marL="93275" marR="93275" marT="45725" marB="45725" anchor="ctr">
                    <a:lnT w="9525" cap="flat" cmpd="sng">
                      <a:solidFill>
                        <a:srgbClr val="CAC3CA"/>
                      </a:solidFill>
                      <a:prstDash val="solid"/>
                      <a:round/>
                      <a:headEnd type="none" w="sm" len="sm"/>
                      <a:tailEnd type="none" w="sm" len="sm"/>
                    </a:lnT>
                  </a:tcPr>
                </a:tc>
                <a:extLst>
                  <a:ext uri="{0D108BD9-81ED-4DB2-BD59-A6C34878D82A}">
                    <a16:rowId xmlns:a16="http://schemas.microsoft.com/office/drawing/2014/main" val="10006"/>
                  </a:ext>
                </a:extLst>
              </a:tr>
            </a:tbl>
          </a:graphicData>
        </a:graphic>
      </p:graphicFrame>
      <p:graphicFrame>
        <p:nvGraphicFramePr>
          <p:cNvPr id="452" name="Google Shape;452;p14"/>
          <p:cNvGraphicFramePr/>
          <p:nvPr/>
        </p:nvGraphicFramePr>
        <p:xfrm>
          <a:off x="740829" y="4514323"/>
          <a:ext cx="11015574" cy="694665"/>
        </p:xfrm>
        <a:graphic>
          <a:graphicData uri="http://schemas.openxmlformats.org/drawingml/2006/table">
            <a:tbl>
              <a:tblPr firstRow="1" bandRow="1">
                <a:noFill/>
                <a:tableStyleId>{34FD00FB-5C16-497C-AB63-7333D9350D58}</a:tableStyleId>
              </a:tblPr>
              <a:tblGrid>
                <a:gridCol w="5332145">
                  <a:extLst>
                    <a:ext uri="{9D8B030D-6E8A-4147-A177-3AD203B41FA5}">
                      <a16:colId xmlns:a16="http://schemas.microsoft.com/office/drawing/2014/main" val="20000"/>
                    </a:ext>
                  </a:extLst>
                </a:gridCol>
                <a:gridCol w="5683429">
                  <a:extLst>
                    <a:ext uri="{9D8B030D-6E8A-4147-A177-3AD203B41FA5}">
                      <a16:colId xmlns:a16="http://schemas.microsoft.com/office/drawing/2014/main" val="20001"/>
                    </a:ext>
                  </a:extLst>
                </a:gridCol>
              </a:tblGrid>
              <a:tr h="0">
                <a:tc gridSpan="2">
                  <a:txBody>
                    <a:bodyPr/>
                    <a:lstStyle/>
                    <a:p>
                      <a:pPr marL="0" marR="0" lvl="0" indent="0" algn="l" rtl="0">
                        <a:spcBef>
                          <a:spcPts val="0"/>
                        </a:spcBef>
                        <a:spcAft>
                          <a:spcPts val="0"/>
                        </a:spcAft>
                        <a:buNone/>
                      </a:pPr>
                      <a:r>
                        <a:rPr lang="es-ES" sz="1600" b="0" u="none" strike="noStrike" cap="none" err="1">
                          <a:solidFill>
                            <a:schemeClr val="bg2"/>
                          </a:solidFill>
                          <a:latin typeface="OblikW01-Bold" panose="02000503000000020004" pitchFamily="50" charset="0"/>
                          <a:ea typeface="Arial"/>
                          <a:cs typeface="Arial"/>
                          <a:sym typeface="Arial"/>
                        </a:rPr>
                        <a:t>Couverture</a:t>
                      </a:r>
                      <a:r>
                        <a:rPr lang="es-ES" sz="1600" b="0" u="none" strike="noStrike" cap="none">
                          <a:solidFill>
                            <a:schemeClr val="bg2"/>
                          </a:solidFill>
                          <a:latin typeface="OblikW01-Bold" panose="02000503000000020004" pitchFamily="50" charset="0"/>
                          <a:ea typeface="Arial"/>
                          <a:cs typeface="Arial"/>
                          <a:sym typeface="Arial"/>
                        </a:rPr>
                        <a:t> par les </a:t>
                      </a:r>
                      <a:r>
                        <a:rPr lang="es-ES" sz="1600" b="0" u="none" strike="noStrike" cap="none" err="1">
                          <a:solidFill>
                            <a:schemeClr val="bg2"/>
                          </a:solidFill>
                          <a:latin typeface="OblikW01-Bold" panose="02000503000000020004" pitchFamily="50" charset="0"/>
                          <a:ea typeface="Arial"/>
                          <a:cs typeface="Arial"/>
                          <a:sym typeface="Arial"/>
                        </a:rPr>
                        <a:t>analystes</a:t>
                      </a:r>
                      <a:endParaRPr lang="es-ES" sz="1600" b="0" u="none" strike="noStrike" cap="none">
                        <a:solidFill>
                          <a:schemeClr val="bg2"/>
                        </a:solidFill>
                        <a:latin typeface="OblikW01-Bold" panose="02000503000000020004" pitchFamily="50" charset="0"/>
                        <a:ea typeface="Arial"/>
                        <a:cs typeface="Arial"/>
                        <a:sym typeface="Arial"/>
                      </a:endParaRPr>
                    </a:p>
                  </a:txBody>
                  <a:tcPr marL="93275" marR="93275" marT="45725" marB="45725" anchor="ctr">
                    <a:lnB w="19050" cap="flat" cmpd="sng">
                      <a:noFill/>
                      <a:prstDash val="solid"/>
                      <a:round/>
                      <a:headEnd type="none" w="sm" len="sm"/>
                      <a:tailEnd type="none" w="sm" len="sm"/>
                    </a:lnB>
                  </a:tcPr>
                </a:tc>
                <a:tc hMerge="1">
                  <a:txBody>
                    <a:bodyPr/>
                    <a:lstStyle/>
                    <a:p>
                      <a:endParaRPr lang="en-FR"/>
                    </a:p>
                  </a:txBody>
                  <a:tcPr/>
                </a:tc>
                <a:extLst>
                  <a:ext uri="{0D108BD9-81ED-4DB2-BD59-A6C34878D82A}">
                    <a16:rowId xmlns:a16="http://schemas.microsoft.com/office/drawing/2014/main" val="10000"/>
                  </a:ext>
                </a:extLst>
              </a:tr>
              <a:tr h="359375">
                <a:tc>
                  <a:txBody>
                    <a:bodyPr/>
                    <a:lstStyle/>
                    <a:p>
                      <a:pPr marL="0" marR="0" lvl="0" indent="0" algn="l" rtl="0">
                        <a:spcBef>
                          <a:spcPts val="0"/>
                        </a:spcBef>
                        <a:spcAft>
                          <a:spcPts val="0"/>
                        </a:spcAft>
                        <a:buNone/>
                      </a:pPr>
                      <a:r>
                        <a:rPr lang="en-US" sz="1400" b="0" i="0">
                          <a:solidFill>
                            <a:schemeClr val="lt1"/>
                          </a:solidFill>
                          <a:latin typeface="OblikW01-Bold" panose="02000503000000020004" pitchFamily="2" charset="0"/>
                          <a:ea typeface="Arial"/>
                          <a:cs typeface="Arial"/>
                          <a:sym typeface="Arial"/>
                        </a:rPr>
                        <a:t>H.C. Wainwright</a:t>
                      </a:r>
                      <a:endParaRPr b="0" i="0">
                        <a:latin typeface="OblikW01-Bold" panose="02000503000000020004" pitchFamily="2" charset="0"/>
                      </a:endParaRPr>
                    </a:p>
                  </a:txBody>
                  <a:tcPr marL="93275" marR="93275" marT="45725" marB="45725" anchor="ctr">
                    <a:lnL w="9525" cap="flat" cmpd="sng">
                      <a:noFill/>
                      <a:prstDash val="solid"/>
                      <a:round/>
                      <a:headEnd type="none" w="sm" len="sm"/>
                      <a:tailEnd type="none" w="sm" len="sm"/>
                    </a:lnL>
                    <a:lnR w="9525" cap="flat" cmpd="sng">
                      <a:noFill/>
                      <a:prstDash val="solid"/>
                      <a:round/>
                      <a:headEnd type="none" w="sm" len="sm"/>
                      <a:tailEnd type="none" w="sm" len="sm"/>
                    </a:lnR>
                    <a:lnT w="19050" cap="flat" cmpd="sng" algn="ctr">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marL="0" marR="0" lvl="0" indent="0" algn="l" rtl="0">
                        <a:lnSpc>
                          <a:spcPct val="100000"/>
                        </a:lnSpc>
                        <a:spcBef>
                          <a:spcPts val="0"/>
                        </a:spcBef>
                        <a:spcAft>
                          <a:spcPts val="0"/>
                        </a:spcAft>
                        <a:buClr>
                          <a:schemeClr val="lt1"/>
                        </a:buClr>
                        <a:buSzPts val="1400"/>
                        <a:buFont typeface="Arial"/>
                        <a:buNone/>
                      </a:pPr>
                      <a:r>
                        <a:rPr lang="en-US" sz="1400" b="0" i="0">
                          <a:solidFill>
                            <a:schemeClr val="lt1"/>
                          </a:solidFill>
                          <a:latin typeface="OblikW01-Bold" panose="02000503000000020004" pitchFamily="2" charset="0"/>
                          <a:ea typeface="Arial"/>
                          <a:cs typeface="Arial"/>
                          <a:sym typeface="Arial"/>
                        </a:rPr>
                        <a:t>Yi Chen </a:t>
                      </a:r>
                      <a:endParaRPr b="0" i="0">
                        <a:latin typeface="OblikW01-Bold" panose="02000503000000020004" pitchFamily="2" charset="0"/>
                      </a:endParaRPr>
                    </a:p>
                  </a:txBody>
                  <a:tcPr marL="93275" marR="93275" marT="45725" marB="45725"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extLst>
                  <a:ext uri="{0D108BD9-81ED-4DB2-BD59-A6C34878D82A}">
                    <a16:rowId xmlns:a16="http://schemas.microsoft.com/office/drawing/2014/main" val="10002"/>
                  </a:ext>
                </a:extLst>
              </a:tr>
            </a:tbl>
          </a:graphicData>
        </a:graphic>
      </p:graphicFrame>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456"/>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C372FE11-0987-ED24-D033-8B852C01EAD9}"/>
              </a:ext>
            </a:extLst>
          </p:cNvPr>
          <p:cNvSpPr/>
          <p:nvPr/>
        </p:nvSpPr>
        <p:spPr>
          <a:xfrm>
            <a:off x="3234802" y="1367972"/>
            <a:ext cx="7701424" cy="301755"/>
          </a:xfrm>
          <a:prstGeom prst="roundRect">
            <a:avLst>
              <a:gd name="adj" fmla="val 50000"/>
            </a:avLst>
          </a:prstGeom>
          <a:solidFill>
            <a:srgbClr val="00539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chemeClr val="bg2"/>
              </a:solidFill>
            </a:endParaRPr>
          </a:p>
        </p:txBody>
      </p:sp>
      <p:sp>
        <p:nvSpPr>
          <p:cNvPr id="3" name="Rectangle : coins arrondis 2">
            <a:extLst>
              <a:ext uri="{FF2B5EF4-FFF2-40B4-BE49-F238E27FC236}">
                <a16:creationId xmlns:a16="http://schemas.microsoft.com/office/drawing/2014/main" id="{5AA55FD9-8A49-4D8F-C651-DF10432B787F}"/>
              </a:ext>
            </a:extLst>
          </p:cNvPr>
          <p:cNvSpPr/>
          <p:nvPr/>
        </p:nvSpPr>
        <p:spPr>
          <a:xfrm>
            <a:off x="4000650" y="2642793"/>
            <a:ext cx="7621374" cy="301755"/>
          </a:xfrm>
          <a:prstGeom prst="roundRect">
            <a:avLst>
              <a:gd name="adj" fmla="val 50000"/>
            </a:avLst>
          </a:prstGeom>
          <a:solidFill>
            <a:srgbClr val="00539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Rectangle : coins arrondis 3">
            <a:extLst>
              <a:ext uri="{FF2B5EF4-FFF2-40B4-BE49-F238E27FC236}">
                <a16:creationId xmlns:a16="http://schemas.microsoft.com/office/drawing/2014/main" id="{8CD41FC0-C9BA-40CA-9AD5-480A4D044719}"/>
              </a:ext>
            </a:extLst>
          </p:cNvPr>
          <p:cNvSpPr/>
          <p:nvPr/>
        </p:nvSpPr>
        <p:spPr>
          <a:xfrm>
            <a:off x="4000649" y="4238684"/>
            <a:ext cx="7621375" cy="301755"/>
          </a:xfrm>
          <a:prstGeom prst="roundRect">
            <a:avLst>
              <a:gd name="adj" fmla="val 50000"/>
            </a:avLst>
          </a:prstGeom>
          <a:solidFill>
            <a:srgbClr val="00539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 coins arrondis 4">
            <a:extLst>
              <a:ext uri="{FF2B5EF4-FFF2-40B4-BE49-F238E27FC236}">
                <a16:creationId xmlns:a16="http://schemas.microsoft.com/office/drawing/2014/main" id="{6930AB4F-EEFA-CE11-81E6-C445CB16D9FB}"/>
              </a:ext>
            </a:extLst>
          </p:cNvPr>
          <p:cNvSpPr/>
          <p:nvPr/>
        </p:nvSpPr>
        <p:spPr>
          <a:xfrm>
            <a:off x="3234801" y="5464736"/>
            <a:ext cx="7701424" cy="301755"/>
          </a:xfrm>
          <a:prstGeom prst="roundRect">
            <a:avLst>
              <a:gd name="adj" fmla="val 50000"/>
            </a:avLst>
          </a:prstGeom>
          <a:solidFill>
            <a:srgbClr val="00539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60" name="Google Shape;460;p15"/>
          <p:cNvSpPr txBox="1"/>
          <p:nvPr/>
        </p:nvSpPr>
        <p:spPr>
          <a:xfrm>
            <a:off x="3339127" y="1324935"/>
            <a:ext cx="8566361" cy="301755"/>
          </a:xfrm>
          <a:prstGeom prst="rect">
            <a:avLst/>
          </a:prstGeom>
          <a:noFill/>
          <a:ln>
            <a:noFill/>
          </a:ln>
        </p:spPr>
        <p:txBody>
          <a:bodyPr spcFirstLastPara="1" wrap="square" lIns="91425" tIns="45700" rIns="91425" bIns="45700" anchor="t" anchorCtr="0">
            <a:noAutofit/>
          </a:bodyPr>
          <a:lstStyle/>
          <a:p>
            <a:pPr marL="285750" indent="-285750">
              <a:lnSpc>
                <a:spcPct val="125000"/>
              </a:lnSpc>
              <a:buClr>
                <a:schemeClr val="bg2"/>
              </a:buClr>
              <a:buSzPts val="1600"/>
              <a:buFont typeface="Wingdings" panose="05000000000000000000" pitchFamily="2" charset="2"/>
              <a:buChar char="ü"/>
            </a:pPr>
            <a:r>
              <a:rPr lang="fr-FR" sz="1600" b="1">
                <a:solidFill>
                  <a:schemeClr val="bg2"/>
                </a:solidFill>
                <a:latin typeface="OblikW01-Bold"/>
              </a:rPr>
              <a:t>Une expertise reconnue en</a:t>
            </a:r>
            <a:r>
              <a:rPr lang="fr-FR" sz="1600" b="1">
                <a:solidFill>
                  <a:schemeClr val="bg2"/>
                </a:solidFill>
                <a:latin typeface="OblikW01-Bold"/>
                <a:sym typeface="Arial"/>
              </a:rPr>
              <a:t> développement clinique et </a:t>
            </a:r>
            <a:r>
              <a:rPr lang="fr-FR" sz="1600" b="1">
                <a:solidFill>
                  <a:schemeClr val="bg2"/>
                </a:solidFill>
                <a:latin typeface="OblikW01-Bold"/>
              </a:rPr>
              <a:t>d'affaires </a:t>
            </a:r>
            <a:endParaRPr lang="en-US">
              <a:solidFill>
                <a:schemeClr val="bg2"/>
              </a:solidFill>
              <a:latin typeface="OblikW01-Light"/>
            </a:endParaRPr>
          </a:p>
          <a:p>
            <a:pPr marL="514350" lvl="1" indent="-285750">
              <a:lnSpc>
                <a:spcPct val="128571"/>
              </a:lnSpc>
              <a:spcBef>
                <a:spcPts val="600"/>
              </a:spcBef>
              <a:buClr>
                <a:schemeClr val="bg1"/>
              </a:buClr>
              <a:buSzPts val="1400"/>
              <a:buFont typeface="Arial" panose="020B0604020202020204" pitchFamily="34" charset="0"/>
              <a:buChar char="•"/>
            </a:pPr>
            <a:r>
              <a:rPr lang="fr-FR" b="1" spc="-60">
                <a:solidFill>
                  <a:schemeClr val="bg1"/>
                </a:solidFill>
                <a:latin typeface="OblikW01-Light"/>
              </a:rPr>
              <a:t>Deux autorisations de mise sur le marché de produits aux États-Unis et une en Chine</a:t>
            </a:r>
            <a:endParaRPr lang="en-US" b="1" spc="-60">
              <a:solidFill>
                <a:schemeClr val="bg1"/>
              </a:solidFill>
              <a:latin typeface="OblikW01-Light"/>
            </a:endParaRPr>
          </a:p>
          <a:p>
            <a:pPr marL="514350" marR="0" lvl="1" indent="-285750" algn="l" rtl="0">
              <a:lnSpc>
                <a:spcPct val="128571"/>
              </a:lnSpc>
              <a:spcBef>
                <a:spcPts val="600"/>
              </a:spcBef>
              <a:spcAft>
                <a:spcPts val="0"/>
              </a:spcAft>
              <a:buClr>
                <a:schemeClr val="bg1"/>
              </a:buClr>
              <a:buSzPts val="1400"/>
              <a:buFont typeface="Arial" panose="020B0604020202020204" pitchFamily="34" charset="0"/>
              <a:buChar char="•"/>
            </a:pPr>
            <a:r>
              <a:rPr lang="fr-FR" b="1" spc="-60">
                <a:solidFill>
                  <a:schemeClr val="bg1"/>
                </a:solidFill>
                <a:latin typeface="OblikW01-Light"/>
              </a:rPr>
              <a:t>Partenariats aux États-Unis, au Japon et en Chine avec des sociétés Tier 1</a:t>
            </a:r>
          </a:p>
        </p:txBody>
      </p:sp>
      <p:sp>
        <p:nvSpPr>
          <p:cNvPr id="461" name="Google Shape;461;p15"/>
          <p:cNvSpPr txBox="1"/>
          <p:nvPr/>
        </p:nvSpPr>
        <p:spPr>
          <a:xfrm>
            <a:off x="4101791" y="2601469"/>
            <a:ext cx="7913425" cy="365125"/>
          </a:xfrm>
          <a:prstGeom prst="rect">
            <a:avLst/>
          </a:prstGeom>
          <a:noFill/>
          <a:ln>
            <a:noFill/>
          </a:ln>
        </p:spPr>
        <p:txBody>
          <a:bodyPr spcFirstLastPara="1" wrap="square" lIns="91425" tIns="45700" rIns="91425" bIns="45700" anchor="t" anchorCtr="0">
            <a:noAutofit/>
          </a:bodyPr>
          <a:lstStyle/>
          <a:p>
            <a:pPr marL="285750" marR="0" lvl="0" indent="-285750" algn="l" rtl="0">
              <a:lnSpc>
                <a:spcPct val="125000"/>
              </a:lnSpc>
              <a:spcBef>
                <a:spcPts val="0"/>
              </a:spcBef>
              <a:spcAft>
                <a:spcPts val="0"/>
              </a:spcAft>
              <a:buClr>
                <a:schemeClr val="bg2"/>
              </a:buClr>
              <a:buSzPts val="1600"/>
              <a:buFont typeface="Wingdings" panose="05000000000000000000" pitchFamily="2" charset="2"/>
              <a:buChar char="ü"/>
            </a:pPr>
            <a:r>
              <a:rPr lang="fr-FR" sz="1600" b="1" spc="-100">
                <a:solidFill>
                  <a:schemeClr val="bg2"/>
                </a:solidFill>
                <a:latin typeface="OblikW01-Bold"/>
                <a:sym typeface="Arial"/>
              </a:rPr>
              <a:t>NCX 470, un candidat médicament déjà largement validé</a:t>
            </a:r>
          </a:p>
          <a:p>
            <a:pPr marL="514350" lvl="1" indent="-285750">
              <a:lnSpc>
                <a:spcPct val="128571"/>
              </a:lnSpc>
              <a:spcBef>
                <a:spcPts val="600"/>
              </a:spcBef>
              <a:buClr>
                <a:schemeClr val="bg1"/>
              </a:buClr>
              <a:buSzPts val="1400"/>
              <a:buFont typeface="Arial" panose="020B0604020202020204" pitchFamily="34" charset="0"/>
              <a:buChar char="•"/>
            </a:pPr>
            <a:r>
              <a:rPr lang="fr-FR" sz="1400" b="1" i="0" u="none" strike="noStrike" cap="none">
                <a:solidFill>
                  <a:schemeClr val="bg1"/>
                </a:solidFill>
                <a:latin typeface="OblikW01-Light"/>
                <a:sym typeface="Arial"/>
              </a:rPr>
              <a:t>Données positives de l'étude de phase 3 Mont Blanc </a:t>
            </a:r>
            <a:r>
              <a:rPr lang="fr-FR" b="1">
                <a:solidFill>
                  <a:schemeClr val="bg1"/>
                </a:solidFill>
                <a:latin typeface="OblikW01-Light"/>
              </a:rPr>
              <a:t>avec </a:t>
            </a:r>
            <a:r>
              <a:rPr lang="fr-FR" sz="1400" b="1" i="0" u="none" strike="noStrike" cap="none">
                <a:solidFill>
                  <a:schemeClr val="bg1"/>
                </a:solidFill>
                <a:latin typeface="OblikW01-Light"/>
                <a:sym typeface="Arial"/>
              </a:rPr>
              <a:t>une bonne tolérance</a:t>
            </a:r>
            <a:r>
              <a:rPr lang="fr-FR" b="1">
                <a:solidFill>
                  <a:schemeClr val="bg1"/>
                </a:solidFill>
                <a:latin typeface="OblikW01-Light"/>
              </a:rPr>
              <a:t> </a:t>
            </a:r>
            <a:endParaRPr lang="fr-FR" sz="1400" b="1" i="0" u="none" strike="noStrike" cap="none">
              <a:solidFill>
                <a:schemeClr val="bg1"/>
              </a:solidFill>
              <a:latin typeface="OblikW01-Light" panose="02000503000000020004" pitchFamily="50" charset="0"/>
            </a:endParaRPr>
          </a:p>
          <a:p>
            <a:pPr marL="514350" lvl="1" indent="-285750">
              <a:lnSpc>
                <a:spcPct val="128571"/>
              </a:lnSpc>
              <a:spcBef>
                <a:spcPts val="600"/>
              </a:spcBef>
              <a:buClr>
                <a:schemeClr val="bg1"/>
              </a:buClr>
              <a:buSzPts val="1400"/>
              <a:buFont typeface="Arial" panose="020B0604020202020204" pitchFamily="34" charset="0"/>
              <a:buChar char="•"/>
            </a:pPr>
            <a:r>
              <a:rPr lang="fr-FR" sz="1400" b="1" i="0" u="none" strike="noStrike" cap="none">
                <a:solidFill>
                  <a:schemeClr val="bg1"/>
                </a:solidFill>
                <a:latin typeface="OblikW01-Light"/>
                <a:sym typeface="Arial"/>
              </a:rPr>
              <a:t>Denali, deuxième étude de </a:t>
            </a:r>
            <a:r>
              <a:rPr lang="fr-FR" b="1">
                <a:solidFill>
                  <a:schemeClr val="bg1"/>
                </a:solidFill>
                <a:latin typeface="OblikW01-Light"/>
              </a:rPr>
              <a:t>phase 3 en cours au design </a:t>
            </a:r>
            <a:r>
              <a:rPr lang="fr-FR" sz="1400" b="1" i="0" u="none" strike="noStrike" cap="none">
                <a:solidFill>
                  <a:schemeClr val="bg1"/>
                </a:solidFill>
                <a:latin typeface="OblikW01-Light"/>
                <a:sym typeface="Arial"/>
              </a:rPr>
              <a:t>similaire</a:t>
            </a:r>
            <a:r>
              <a:rPr lang="fr-FR" b="1">
                <a:solidFill>
                  <a:schemeClr val="bg1"/>
                </a:solidFill>
                <a:latin typeface="OblikW01-Light"/>
              </a:rPr>
              <a:t> à</a:t>
            </a:r>
            <a:r>
              <a:rPr lang="fr-FR" sz="1400" b="1" i="0" u="none" strike="noStrike" cap="none">
                <a:solidFill>
                  <a:schemeClr val="bg1"/>
                </a:solidFill>
                <a:latin typeface="OblikW01-Light"/>
                <a:sym typeface="Arial"/>
              </a:rPr>
              <a:t> Mont Blan</a:t>
            </a:r>
            <a:r>
              <a:rPr lang="fr-FR" b="1">
                <a:solidFill>
                  <a:schemeClr val="bg1"/>
                </a:solidFill>
                <a:latin typeface="OblikW01-Light"/>
              </a:rPr>
              <a:t>c </a:t>
            </a:r>
          </a:p>
          <a:p>
            <a:pPr marL="514350" lvl="1" indent="-285750">
              <a:lnSpc>
                <a:spcPct val="128570"/>
              </a:lnSpc>
              <a:spcBef>
                <a:spcPts val="600"/>
              </a:spcBef>
              <a:buClr>
                <a:schemeClr val="bg1"/>
              </a:buClr>
              <a:buSzPts val="1400"/>
              <a:buFont typeface="Arial" panose="020B0604020202020204" pitchFamily="34" charset="0"/>
              <a:buChar char="•"/>
            </a:pPr>
            <a:r>
              <a:rPr lang="fr-FR" b="1">
                <a:solidFill>
                  <a:schemeClr val="bg1"/>
                </a:solidFill>
                <a:latin typeface="OblikW01-Light"/>
              </a:rPr>
              <a:t>Potentiel validé</a:t>
            </a:r>
            <a:r>
              <a:rPr lang="fr-FR" sz="1400" b="1" i="0" u="none" strike="noStrike" cap="none">
                <a:solidFill>
                  <a:schemeClr val="bg1"/>
                </a:solidFill>
                <a:latin typeface="OblikW01-Light"/>
                <a:sym typeface="Arial"/>
              </a:rPr>
              <a:t> par des partenariats avec </a:t>
            </a:r>
            <a:r>
              <a:rPr lang="fr-FR" sz="1400" b="1" i="0" u="none" strike="noStrike" cap="none" err="1">
                <a:solidFill>
                  <a:schemeClr val="bg1"/>
                </a:solidFill>
                <a:latin typeface="OblikW01-Light"/>
                <a:sym typeface="Arial"/>
              </a:rPr>
              <a:t>Kowa</a:t>
            </a:r>
            <a:r>
              <a:rPr lang="fr-FR" sz="1400" b="1" i="0" u="none" strike="noStrike" cap="none">
                <a:solidFill>
                  <a:schemeClr val="bg1"/>
                </a:solidFill>
                <a:latin typeface="OblikW01-Light"/>
                <a:sym typeface="Arial"/>
              </a:rPr>
              <a:t> et </a:t>
            </a:r>
            <a:r>
              <a:rPr lang="fr-FR" sz="1400" b="1" i="0" u="none" strike="noStrike" cap="none" err="1">
                <a:solidFill>
                  <a:schemeClr val="bg1"/>
                </a:solidFill>
                <a:latin typeface="OblikW01-Light"/>
                <a:sym typeface="Arial"/>
              </a:rPr>
              <a:t>Ocumension</a:t>
            </a:r>
            <a:r>
              <a:rPr lang="fr-FR" sz="1400" b="1" i="0" u="none" strike="noStrike" cap="none">
                <a:solidFill>
                  <a:schemeClr val="bg1"/>
                </a:solidFill>
                <a:latin typeface="OblikW01-Light"/>
                <a:sym typeface="Arial"/>
              </a:rPr>
              <a:t> </a:t>
            </a:r>
            <a:r>
              <a:rPr lang="fr-FR" sz="1400" b="1" i="0" u="none" strike="noStrike" cap="none" err="1">
                <a:solidFill>
                  <a:schemeClr val="bg1"/>
                </a:solidFill>
                <a:latin typeface="OblikW01-Light"/>
                <a:sym typeface="Arial"/>
              </a:rPr>
              <a:t>Therapeutics</a:t>
            </a:r>
            <a:endParaRPr lang="fr-FR" sz="1400" b="1" i="0" u="none" strike="noStrike" cap="none">
              <a:solidFill>
                <a:schemeClr val="bg1"/>
              </a:solidFill>
              <a:latin typeface="OblikW01-Light"/>
            </a:endParaRPr>
          </a:p>
        </p:txBody>
      </p:sp>
      <p:sp>
        <p:nvSpPr>
          <p:cNvPr id="462" name="Google Shape;462;p15"/>
          <p:cNvSpPr txBox="1"/>
          <p:nvPr/>
        </p:nvSpPr>
        <p:spPr>
          <a:xfrm>
            <a:off x="4101791" y="4185228"/>
            <a:ext cx="6044522" cy="365125"/>
          </a:xfrm>
          <a:prstGeom prst="rect">
            <a:avLst/>
          </a:prstGeom>
          <a:noFill/>
          <a:ln>
            <a:noFill/>
          </a:ln>
        </p:spPr>
        <p:txBody>
          <a:bodyPr spcFirstLastPara="1" wrap="square" lIns="91425" tIns="45700" rIns="91425" bIns="45700" anchor="t" anchorCtr="0">
            <a:noAutofit/>
          </a:bodyPr>
          <a:lstStyle/>
          <a:p>
            <a:pPr marL="285750" marR="0" lvl="0" indent="-285750" algn="l" rtl="0">
              <a:lnSpc>
                <a:spcPct val="125000"/>
              </a:lnSpc>
              <a:spcBef>
                <a:spcPts val="0"/>
              </a:spcBef>
              <a:spcAft>
                <a:spcPts val="0"/>
              </a:spcAft>
              <a:buClr>
                <a:schemeClr val="bg2"/>
              </a:buClr>
              <a:buSzPts val="1600"/>
              <a:buFont typeface="Wingdings" panose="05000000000000000000" pitchFamily="2" charset="2"/>
              <a:buChar char="ü"/>
            </a:pPr>
            <a:r>
              <a:rPr lang="fr-FR" sz="1600" b="1">
                <a:solidFill>
                  <a:schemeClr val="bg2"/>
                </a:solidFill>
                <a:latin typeface="OblikW01-Bold" panose="02000503000000020004" pitchFamily="50" charset="0"/>
                <a:sym typeface="Arial"/>
              </a:rPr>
              <a:t>Des perspectives de marché importantes</a:t>
            </a:r>
          </a:p>
          <a:p>
            <a:pPr marL="514350" marR="0" lvl="1" indent="-285750" algn="l" rtl="0">
              <a:lnSpc>
                <a:spcPct val="128571"/>
              </a:lnSpc>
              <a:spcBef>
                <a:spcPts val="600"/>
              </a:spcBef>
              <a:spcAft>
                <a:spcPts val="0"/>
              </a:spcAft>
              <a:buClr>
                <a:schemeClr val="bg1"/>
              </a:buClr>
              <a:buSzPts val="1400"/>
              <a:buFont typeface="Arial" panose="020B0604020202020204" pitchFamily="34" charset="0"/>
              <a:buChar char="•"/>
            </a:pPr>
            <a:r>
              <a:rPr lang="fr-FR" b="1">
                <a:solidFill>
                  <a:schemeClr val="bg1"/>
                </a:solidFill>
                <a:latin typeface="OblikW01-Light" panose="02000503000000020004" pitchFamily="50" charset="0"/>
              </a:rPr>
              <a:t>Marché mondial du glaucome de ~$6 milliards </a:t>
            </a:r>
          </a:p>
          <a:p>
            <a:pPr marL="514350" marR="0" lvl="1" indent="-285750" algn="l" rtl="0">
              <a:lnSpc>
                <a:spcPct val="128571"/>
              </a:lnSpc>
              <a:spcBef>
                <a:spcPts val="600"/>
              </a:spcBef>
              <a:spcAft>
                <a:spcPts val="0"/>
              </a:spcAft>
              <a:buClr>
                <a:schemeClr val="bg1"/>
              </a:buClr>
              <a:buSzPts val="1400"/>
              <a:buFont typeface="Arial" panose="020B0604020202020204" pitchFamily="34" charset="0"/>
              <a:buChar char="•"/>
            </a:pPr>
            <a:r>
              <a:rPr lang="fr-FR" b="1">
                <a:solidFill>
                  <a:schemeClr val="bg1"/>
                </a:solidFill>
                <a:latin typeface="OblikW01-Light" panose="02000503000000020004" pitchFamily="50" charset="0"/>
              </a:rPr>
              <a:t>Succès de VYZULTA</a:t>
            </a:r>
            <a:r>
              <a:rPr lang="fr-FR" sz="1400" b="1" i="0" u="none" strike="noStrike" cap="none" baseline="30000">
                <a:solidFill>
                  <a:schemeClr val="bg1"/>
                </a:solidFill>
                <a:latin typeface="OblikW01-Light" panose="02000503000000020004" pitchFamily="50" charset="0"/>
                <a:sym typeface="Arial"/>
              </a:rPr>
              <a:t>®</a:t>
            </a:r>
            <a:r>
              <a:rPr lang="fr-FR" sz="1400" b="1" i="0" u="none" strike="noStrike" cap="none">
                <a:solidFill>
                  <a:schemeClr val="bg1"/>
                </a:solidFill>
                <a:latin typeface="OblikW01-Light" panose="02000503000000020004" pitchFamily="50" charset="0"/>
                <a:sym typeface="Arial"/>
              </a:rPr>
              <a:t> en partenariat avec Bausch + Lomb</a:t>
            </a:r>
          </a:p>
        </p:txBody>
      </p:sp>
      <p:sp>
        <p:nvSpPr>
          <p:cNvPr id="463" name="Google Shape;463;p15"/>
          <p:cNvSpPr txBox="1"/>
          <p:nvPr/>
        </p:nvSpPr>
        <p:spPr>
          <a:xfrm>
            <a:off x="3339128" y="5416455"/>
            <a:ext cx="5760049" cy="365125"/>
          </a:xfrm>
          <a:prstGeom prst="rect">
            <a:avLst/>
          </a:prstGeom>
          <a:noFill/>
          <a:ln>
            <a:noFill/>
          </a:ln>
        </p:spPr>
        <p:txBody>
          <a:bodyPr spcFirstLastPara="1" wrap="square" lIns="91425" tIns="45700" rIns="91425" bIns="45700" anchor="t" anchorCtr="0">
            <a:noAutofit/>
          </a:bodyPr>
          <a:lstStyle/>
          <a:p>
            <a:pPr marL="285750" marR="0" lvl="0" indent="-285750" algn="l" rtl="0">
              <a:lnSpc>
                <a:spcPct val="125000"/>
              </a:lnSpc>
              <a:spcBef>
                <a:spcPts val="0"/>
              </a:spcBef>
              <a:spcAft>
                <a:spcPts val="0"/>
              </a:spcAft>
              <a:buClr>
                <a:schemeClr val="bg2"/>
              </a:buClr>
              <a:buSzPts val="1600"/>
              <a:buFont typeface="Wingdings" panose="05000000000000000000" pitchFamily="2" charset="2"/>
              <a:buChar char="ü"/>
            </a:pPr>
            <a:r>
              <a:rPr lang="fr-FR" sz="1600" b="1">
                <a:solidFill>
                  <a:schemeClr val="bg2"/>
                </a:solidFill>
                <a:latin typeface="OblikW01-Bold" panose="02000503000000020004" pitchFamily="50" charset="0"/>
                <a:sym typeface="Arial"/>
              </a:rPr>
              <a:t>Potentiel de transactions stratégiques</a:t>
            </a:r>
          </a:p>
          <a:p>
            <a:pPr marL="514350" marR="0" lvl="1" indent="-285750" algn="l" rtl="0">
              <a:lnSpc>
                <a:spcPct val="128571"/>
              </a:lnSpc>
              <a:spcBef>
                <a:spcPts val="600"/>
              </a:spcBef>
              <a:spcAft>
                <a:spcPts val="0"/>
              </a:spcAft>
              <a:buClr>
                <a:schemeClr val="bg1"/>
              </a:buClr>
              <a:buSzPts val="1400"/>
              <a:buFont typeface="Arial" panose="020B0604020202020204" pitchFamily="34" charset="0"/>
              <a:buChar char="•"/>
            </a:pPr>
            <a:r>
              <a:rPr lang="fr-FR" sz="1400" b="1" i="0" u="none" strike="noStrike" cap="none">
                <a:solidFill>
                  <a:schemeClr val="bg1"/>
                </a:solidFill>
                <a:latin typeface="OblikW01-Light" panose="02000503000000020004" pitchFamily="50" charset="0"/>
                <a:sym typeface="Arial"/>
              </a:rPr>
              <a:t>Accords générateurs de revenus </a:t>
            </a:r>
          </a:p>
          <a:p>
            <a:pPr marL="514350" marR="0" lvl="1" indent="-285750" algn="l" rtl="0">
              <a:lnSpc>
                <a:spcPct val="128571"/>
              </a:lnSpc>
              <a:spcBef>
                <a:spcPts val="600"/>
              </a:spcBef>
              <a:spcAft>
                <a:spcPts val="0"/>
              </a:spcAft>
              <a:buClr>
                <a:schemeClr val="bg1"/>
              </a:buClr>
              <a:buSzPts val="1400"/>
              <a:buFont typeface="Arial" panose="020B0604020202020204" pitchFamily="34" charset="0"/>
              <a:buChar char="•"/>
            </a:pPr>
            <a:r>
              <a:rPr lang="fr-FR" sz="1400" b="1" i="0" u="none" strike="noStrike" cap="none">
                <a:solidFill>
                  <a:schemeClr val="bg1"/>
                </a:solidFill>
                <a:latin typeface="OblikW01-Light" panose="02000503000000020004" pitchFamily="50" charset="0"/>
                <a:sym typeface="Arial"/>
              </a:rPr>
              <a:t>Fusion ou vente</a:t>
            </a:r>
          </a:p>
        </p:txBody>
      </p:sp>
      <p:sp>
        <p:nvSpPr>
          <p:cNvPr id="457" name="Google Shape;457;p15"/>
          <p:cNvSpPr txBox="1">
            <a:spLocks noGrp="1"/>
          </p:cNvSpPr>
          <p:nvPr>
            <p:ph type="title"/>
          </p:nvPr>
        </p:nvSpPr>
        <p:spPr>
          <a:xfrm>
            <a:off x="613151" y="385904"/>
            <a:ext cx="11201400" cy="55245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Clr>
                <a:schemeClr val="accent1"/>
              </a:buClr>
              <a:buSzPts val="2600"/>
              <a:buFont typeface="Arial"/>
              <a:buNone/>
            </a:pPr>
            <a:r>
              <a:rPr lang="fr-FR"/>
              <a:t>Pourquoi investir dans Nicox?</a:t>
            </a:r>
            <a:endParaRPr/>
          </a:p>
        </p:txBody>
      </p:sp>
      <p:sp>
        <p:nvSpPr>
          <p:cNvPr id="464" name="Google Shape;464;p15"/>
          <p:cNvSpPr/>
          <p:nvPr/>
        </p:nvSpPr>
        <p:spPr>
          <a:xfrm rot="2835871">
            <a:off x="-595325" y="1505817"/>
            <a:ext cx="4189627" cy="4446242"/>
          </a:xfrm>
          <a:prstGeom prst="arc">
            <a:avLst>
              <a:gd name="adj1" fmla="val 15757334"/>
              <a:gd name="adj2" fmla="val 0"/>
            </a:avLst>
          </a:prstGeom>
          <a:noFill/>
          <a:ln w="38100" cap="flat" cmpd="sng">
            <a:solidFill>
              <a:schemeClr val="accent1"/>
            </a:solidFill>
            <a:prstDash val="solid"/>
            <a:miter lim="800000"/>
            <a:headEnd type="none" w="sm" len="sm"/>
            <a:tailEnd type="none" w="sm" len="sm"/>
          </a:ln>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grpSp>
        <p:nvGrpSpPr>
          <p:cNvPr id="465" name="Google Shape;465;p15"/>
          <p:cNvGrpSpPr/>
          <p:nvPr/>
        </p:nvGrpSpPr>
        <p:grpSpPr>
          <a:xfrm>
            <a:off x="752086" y="2443042"/>
            <a:ext cx="2139054" cy="2139053"/>
            <a:chOff x="1716997" y="1410947"/>
            <a:chExt cx="4092317" cy="4092317"/>
          </a:xfrm>
        </p:grpSpPr>
        <p:grpSp>
          <p:nvGrpSpPr>
            <p:cNvPr id="466" name="Google Shape;466;p15"/>
            <p:cNvGrpSpPr/>
            <p:nvPr/>
          </p:nvGrpSpPr>
          <p:grpSpPr>
            <a:xfrm>
              <a:off x="1716997" y="1410947"/>
              <a:ext cx="4092317" cy="4092317"/>
              <a:chOff x="1716997" y="1410947"/>
              <a:chExt cx="4092316" cy="4092316"/>
            </a:xfrm>
          </p:grpSpPr>
          <p:sp>
            <p:nvSpPr>
              <p:cNvPr id="467" name="Google Shape;467;p15"/>
              <p:cNvSpPr/>
              <p:nvPr/>
            </p:nvSpPr>
            <p:spPr>
              <a:xfrm>
                <a:off x="1716998" y="1410948"/>
                <a:ext cx="4092315" cy="4092315"/>
              </a:xfrm>
              <a:prstGeom prst="ellipse">
                <a:avLst/>
              </a:prstGeom>
              <a:solidFill>
                <a:srgbClr val="E7E8ED"/>
              </a:solidFill>
              <a:ln>
                <a:noFill/>
              </a:ln>
              <a:effectLst>
                <a:outerShdw blurRad="254000" dist="127000" dir="2700000" algn="tl" rotWithShape="0">
                  <a:srgbClr val="A1A5B9">
                    <a:alpha val="87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320"/>
                  <a:buFont typeface="Calibri"/>
                  <a:buNone/>
                </a:pPr>
                <a:endParaRPr sz="1320" b="0" i="0" u="none" strike="noStrike" cap="none">
                  <a:solidFill>
                    <a:srgbClr val="FFFFFF"/>
                  </a:solidFill>
                  <a:latin typeface="Calibri"/>
                  <a:ea typeface="Calibri"/>
                  <a:cs typeface="Calibri"/>
                  <a:sym typeface="Calibri"/>
                </a:endParaRPr>
              </a:p>
            </p:txBody>
          </p:sp>
          <p:sp>
            <p:nvSpPr>
              <p:cNvPr id="468" name="Google Shape;468;p15"/>
              <p:cNvSpPr/>
              <p:nvPr/>
            </p:nvSpPr>
            <p:spPr>
              <a:xfrm>
                <a:off x="1716997" y="1410947"/>
                <a:ext cx="4092315" cy="4092314"/>
              </a:xfrm>
              <a:prstGeom prst="ellipse">
                <a:avLst/>
              </a:prstGeom>
              <a:solidFill>
                <a:srgbClr val="FFFFFF"/>
              </a:solidFill>
              <a:ln>
                <a:noFill/>
              </a:ln>
              <a:effectLst>
                <a:outerShdw blurRad="254000" dist="127000" dir="13500000" algn="tl" rotWithShape="0">
                  <a:srgbClr val="FFFFFF">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320"/>
                  <a:buFont typeface="Calibri"/>
                  <a:buNone/>
                </a:pPr>
                <a:endParaRPr sz="1320" b="0" i="0" u="none" strike="noStrike" cap="none">
                  <a:solidFill>
                    <a:srgbClr val="FFFFFF"/>
                  </a:solidFill>
                  <a:latin typeface="Calibri"/>
                  <a:ea typeface="Calibri"/>
                  <a:cs typeface="Calibri"/>
                  <a:sym typeface="Calibri"/>
                </a:endParaRPr>
              </a:p>
            </p:txBody>
          </p:sp>
        </p:grpSp>
        <p:sp>
          <p:nvSpPr>
            <p:cNvPr id="469" name="Google Shape;469;p15"/>
            <p:cNvSpPr/>
            <p:nvPr/>
          </p:nvSpPr>
          <p:spPr>
            <a:xfrm>
              <a:off x="2133865" y="1827813"/>
              <a:ext cx="3202390" cy="3202391"/>
            </a:xfrm>
            <a:prstGeom prst="ellipse">
              <a:avLst/>
            </a:prstGeom>
            <a:gradFill>
              <a:gsLst>
                <a:gs pos="0">
                  <a:srgbClr val="E7E8ED"/>
                </a:gs>
                <a:gs pos="50000">
                  <a:srgbClr val="E7E8ED"/>
                </a:gs>
                <a:gs pos="75000">
                  <a:srgbClr val="FAFAFC"/>
                </a:gs>
                <a:gs pos="100000">
                  <a:srgbClr val="FFFFFF"/>
                </a:gs>
              </a:gsLst>
              <a:lin ang="27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320"/>
                <a:buFont typeface="Calibri"/>
                <a:buNone/>
              </a:pPr>
              <a:endParaRPr sz="1320" b="0" i="0" u="none" strike="noStrike" cap="none">
                <a:solidFill>
                  <a:srgbClr val="FFFFFF"/>
                </a:solidFill>
                <a:latin typeface="Calibri"/>
                <a:ea typeface="Calibri"/>
                <a:cs typeface="Calibri"/>
                <a:sym typeface="Calibri"/>
              </a:endParaRPr>
            </a:p>
          </p:txBody>
        </p:sp>
      </p:grpSp>
      <p:pic>
        <p:nvPicPr>
          <p:cNvPr id="470" name="Google Shape;470;p15"/>
          <p:cNvPicPr preferRelativeResize="0"/>
          <p:nvPr/>
        </p:nvPicPr>
        <p:blipFill rotWithShape="1">
          <a:blip r:embed="rId3">
            <a:alphaModFix/>
          </a:blip>
          <a:srcRect/>
          <a:stretch/>
        </p:blipFill>
        <p:spPr>
          <a:xfrm>
            <a:off x="1176468" y="3351338"/>
            <a:ext cx="1333606" cy="397517"/>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812"/>
        <p:cNvGrpSpPr/>
        <p:nvPr/>
      </p:nvGrpSpPr>
      <p:grpSpPr>
        <a:xfrm>
          <a:off x="0" y="0"/>
          <a:ext cx="0" cy="0"/>
          <a:chOff x="0" y="0"/>
          <a:chExt cx="0" cy="0"/>
        </a:xfrm>
      </p:grpSpPr>
      <p:sp>
        <p:nvSpPr>
          <p:cNvPr id="814" name="Google Shape;814;p33"/>
          <p:cNvSpPr txBox="1"/>
          <p:nvPr/>
        </p:nvSpPr>
        <p:spPr>
          <a:xfrm>
            <a:off x="6540462" y="4066753"/>
            <a:ext cx="2743200" cy="523180"/>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0" i="0" u="none" strike="noStrike" kern="0" cap="none" spc="0" normalizeH="0" baseline="0" noProof="0">
                <a:ln>
                  <a:noFill/>
                </a:ln>
                <a:solidFill>
                  <a:srgbClr val="F8F8F8"/>
                </a:solidFill>
                <a:effectLst/>
                <a:uLnTx/>
                <a:uFillTx/>
                <a:latin typeface="OblikW01-Light" panose="02000503000000020004" pitchFamily="50" charset="0"/>
                <a:ea typeface="Helvetica Neue"/>
                <a:cs typeface="Helvetica Neue"/>
                <a:sym typeface="Helvetica Neue"/>
              </a:rPr>
              <a:t>www.nicox.com</a:t>
            </a:r>
            <a:endParaRPr kumimoji="0" sz="2800" b="0" i="0" u="none" strike="noStrike" kern="0" cap="none" spc="0" normalizeH="0" baseline="0" noProof="0">
              <a:ln>
                <a:noFill/>
              </a:ln>
              <a:solidFill>
                <a:srgbClr val="000000"/>
              </a:solidFill>
              <a:effectLst/>
              <a:uLnTx/>
              <a:uFillTx/>
              <a:latin typeface="OblikW01-Light" panose="02000503000000020004" pitchFamily="50" charset="0"/>
              <a:ea typeface="Calibri"/>
              <a:cs typeface="Calibri"/>
              <a:sym typeface="Calibri"/>
            </a:endParaRPr>
          </a:p>
        </p:txBody>
      </p:sp>
      <p:sp>
        <p:nvSpPr>
          <p:cNvPr id="815" name="Google Shape;815;p33"/>
          <p:cNvSpPr/>
          <p:nvPr/>
        </p:nvSpPr>
        <p:spPr>
          <a:xfrm>
            <a:off x="985482" y="2455084"/>
            <a:ext cx="2995320" cy="2840818"/>
          </a:xfrm>
          <a:prstGeom prst="rect">
            <a:avLst/>
          </a:prstGeom>
          <a:solidFill>
            <a:srgbClr val="003E74">
              <a:alpha val="49803"/>
            </a:srgbClr>
          </a:solidFill>
          <a:ln w="12700" cap="flat" cmpd="sng">
            <a:solidFill>
              <a:schemeClr val="lt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816" name="Google Shape;816;p33"/>
          <p:cNvSpPr txBox="1">
            <a:spLocks noGrp="1"/>
          </p:cNvSpPr>
          <p:nvPr>
            <p:ph type="body" idx="1"/>
          </p:nvPr>
        </p:nvSpPr>
        <p:spPr>
          <a:xfrm>
            <a:off x="1210218" y="2966262"/>
            <a:ext cx="2995320" cy="1824814"/>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rgbClr val="FFFFFF"/>
              </a:buClr>
              <a:buSzPts val="1600"/>
              <a:buNone/>
            </a:pPr>
            <a:r>
              <a:rPr lang="en-US" sz="1800" b="1" err="1">
                <a:solidFill>
                  <a:srgbClr val="FFFFFF"/>
                </a:solidFill>
                <a:latin typeface="OblikW01-Bold" panose="02000503000000020004" pitchFamily="50" charset="0"/>
                <a:ea typeface="Helvetica Neue"/>
                <a:cs typeface="Helvetica Neue"/>
                <a:sym typeface="Helvetica Neue"/>
              </a:rPr>
              <a:t>Nicox</a:t>
            </a:r>
            <a:r>
              <a:rPr lang="en-US" sz="1800" b="1">
                <a:solidFill>
                  <a:srgbClr val="FFFFFF"/>
                </a:solidFill>
                <a:latin typeface="OblikW01-Bold" panose="02000503000000020004" pitchFamily="50" charset="0"/>
                <a:ea typeface="Helvetica Neue"/>
                <a:cs typeface="Helvetica Neue"/>
                <a:sym typeface="Helvetica Neue"/>
              </a:rPr>
              <a:t> S.A. </a:t>
            </a:r>
            <a:endParaRPr sz="1800">
              <a:latin typeface="OblikW01-Bold" panose="02000503000000020004" pitchFamily="50" charset="0"/>
            </a:endParaRPr>
          </a:p>
          <a:p>
            <a:pPr marL="0" lvl="0" indent="0" algn="l" rtl="0">
              <a:lnSpc>
                <a:spcPct val="100000"/>
              </a:lnSpc>
              <a:spcBef>
                <a:spcPts val="300"/>
              </a:spcBef>
              <a:spcAft>
                <a:spcPts val="0"/>
              </a:spcAft>
              <a:buClr>
                <a:srgbClr val="FFFFFF"/>
              </a:buClr>
              <a:buSzPts val="1200"/>
              <a:buNone/>
            </a:pPr>
            <a:r>
              <a:rPr lang="en-US" sz="1600" err="1">
                <a:solidFill>
                  <a:srgbClr val="FFFFFF"/>
                </a:solidFill>
                <a:latin typeface="OblikW01-Light" panose="02000503000000020004" pitchFamily="50" charset="0"/>
                <a:ea typeface="Helvetica Neue"/>
                <a:cs typeface="Helvetica Neue"/>
                <a:sym typeface="Helvetica Neue"/>
              </a:rPr>
              <a:t>Sundesk</a:t>
            </a:r>
            <a:r>
              <a:rPr lang="en-US" sz="1600">
                <a:solidFill>
                  <a:srgbClr val="FFFFFF"/>
                </a:solidFill>
                <a:latin typeface="OblikW01-Light" panose="02000503000000020004" pitchFamily="50" charset="0"/>
                <a:ea typeface="Helvetica Neue"/>
                <a:cs typeface="Helvetica Neue"/>
                <a:sym typeface="Helvetica Neue"/>
              </a:rPr>
              <a:t> Sophia Antipolis</a:t>
            </a:r>
            <a:endParaRPr sz="1600">
              <a:latin typeface="OblikW01-Light" panose="02000503000000020004" pitchFamily="50" charset="0"/>
            </a:endParaRPr>
          </a:p>
          <a:p>
            <a:pPr marL="0" lvl="0" indent="0" algn="l" rtl="0">
              <a:lnSpc>
                <a:spcPct val="100000"/>
              </a:lnSpc>
              <a:spcBef>
                <a:spcPts val="300"/>
              </a:spcBef>
              <a:spcAft>
                <a:spcPts val="0"/>
              </a:spcAft>
              <a:buClr>
                <a:srgbClr val="FFFFFF"/>
              </a:buClr>
              <a:buSzPts val="1200"/>
              <a:buNone/>
            </a:pPr>
            <a:r>
              <a:rPr lang="en-US" sz="1600">
                <a:solidFill>
                  <a:srgbClr val="FFFFFF"/>
                </a:solidFill>
                <a:latin typeface="OblikW01-Light" panose="02000503000000020004" pitchFamily="50" charset="0"/>
                <a:ea typeface="Helvetica Neue"/>
                <a:cs typeface="Helvetica Neue"/>
                <a:sym typeface="Helvetica Neue"/>
              </a:rPr>
              <a:t>Emerald Square </a:t>
            </a:r>
            <a:r>
              <a:rPr lang="en-US" sz="1600" err="1">
                <a:solidFill>
                  <a:srgbClr val="FFFFFF"/>
                </a:solidFill>
                <a:latin typeface="OblikW01-Light" panose="02000503000000020004" pitchFamily="50" charset="0"/>
                <a:ea typeface="Helvetica Neue"/>
                <a:cs typeface="Helvetica Neue"/>
                <a:sym typeface="Helvetica Neue"/>
              </a:rPr>
              <a:t>Bâtiment</a:t>
            </a:r>
            <a:r>
              <a:rPr lang="en-US" sz="1600">
                <a:solidFill>
                  <a:srgbClr val="FFFFFF"/>
                </a:solidFill>
                <a:latin typeface="OblikW01-Light" panose="02000503000000020004" pitchFamily="50" charset="0"/>
                <a:ea typeface="Helvetica Neue"/>
                <a:cs typeface="Helvetica Neue"/>
                <a:sym typeface="Helvetica Neue"/>
              </a:rPr>
              <a:t> C</a:t>
            </a:r>
            <a:endParaRPr sz="1600">
              <a:latin typeface="OblikW01-Light" panose="02000503000000020004" pitchFamily="50" charset="0"/>
            </a:endParaRPr>
          </a:p>
          <a:p>
            <a:pPr marL="0" lvl="0" indent="0" algn="l" rtl="0">
              <a:lnSpc>
                <a:spcPct val="100000"/>
              </a:lnSpc>
              <a:spcBef>
                <a:spcPts val="300"/>
              </a:spcBef>
              <a:spcAft>
                <a:spcPts val="0"/>
              </a:spcAft>
              <a:buClr>
                <a:srgbClr val="FFFFFF"/>
              </a:buClr>
              <a:buSzPts val="1200"/>
              <a:buNone/>
            </a:pPr>
            <a:r>
              <a:rPr lang="en-US" sz="1600">
                <a:solidFill>
                  <a:srgbClr val="FFFFFF"/>
                </a:solidFill>
                <a:latin typeface="OblikW01-Light" panose="02000503000000020004" pitchFamily="50" charset="0"/>
                <a:ea typeface="Helvetica Neue"/>
                <a:cs typeface="Helvetica Neue"/>
                <a:sym typeface="Helvetica Neue"/>
              </a:rPr>
              <a:t>rue </a:t>
            </a:r>
            <a:r>
              <a:rPr lang="en-US" sz="1600" err="1">
                <a:solidFill>
                  <a:srgbClr val="FFFFFF"/>
                </a:solidFill>
                <a:latin typeface="OblikW01-Light" panose="02000503000000020004" pitchFamily="50" charset="0"/>
                <a:ea typeface="Helvetica Neue"/>
                <a:cs typeface="Helvetica Neue"/>
                <a:sym typeface="Helvetica Neue"/>
              </a:rPr>
              <a:t>Evariste</a:t>
            </a:r>
            <a:r>
              <a:rPr lang="en-US" sz="1600">
                <a:solidFill>
                  <a:srgbClr val="FFFFFF"/>
                </a:solidFill>
                <a:latin typeface="OblikW01-Light" panose="02000503000000020004" pitchFamily="50" charset="0"/>
                <a:ea typeface="Helvetica Neue"/>
                <a:cs typeface="Helvetica Neue"/>
                <a:sym typeface="Helvetica Neue"/>
              </a:rPr>
              <a:t> Galois, </a:t>
            </a:r>
            <a:endParaRPr sz="1600">
              <a:latin typeface="OblikW01-Light" panose="02000503000000020004" pitchFamily="50" charset="0"/>
            </a:endParaRPr>
          </a:p>
          <a:p>
            <a:pPr marL="0" lvl="0" indent="0" algn="l" rtl="0">
              <a:lnSpc>
                <a:spcPct val="100000"/>
              </a:lnSpc>
              <a:spcBef>
                <a:spcPts val="300"/>
              </a:spcBef>
              <a:spcAft>
                <a:spcPts val="0"/>
              </a:spcAft>
              <a:buClr>
                <a:srgbClr val="FFFFFF"/>
              </a:buClr>
              <a:buSzPts val="1200"/>
              <a:buNone/>
            </a:pPr>
            <a:r>
              <a:rPr lang="en-US" sz="1600">
                <a:solidFill>
                  <a:srgbClr val="FFFFFF"/>
                </a:solidFill>
                <a:latin typeface="OblikW01-Light" panose="02000503000000020004" pitchFamily="50" charset="0"/>
                <a:ea typeface="Helvetica Neue"/>
                <a:cs typeface="Helvetica Neue"/>
                <a:sym typeface="Helvetica Neue"/>
              </a:rPr>
              <a:t>06410 </a:t>
            </a:r>
            <a:r>
              <a:rPr lang="en-US" sz="1600" err="1">
                <a:solidFill>
                  <a:srgbClr val="FFFFFF"/>
                </a:solidFill>
                <a:latin typeface="OblikW01-Light" panose="02000503000000020004" pitchFamily="50" charset="0"/>
                <a:ea typeface="Helvetica Neue"/>
                <a:cs typeface="Helvetica Neue"/>
                <a:sym typeface="Helvetica Neue"/>
              </a:rPr>
              <a:t>Biot</a:t>
            </a:r>
            <a:r>
              <a:rPr lang="en-US" sz="1600">
                <a:solidFill>
                  <a:srgbClr val="FFFFFF"/>
                </a:solidFill>
                <a:latin typeface="OblikW01-Light" panose="02000503000000020004" pitchFamily="50" charset="0"/>
                <a:ea typeface="Helvetica Neue"/>
                <a:cs typeface="Helvetica Neue"/>
                <a:sym typeface="Helvetica Neue"/>
              </a:rPr>
              <a:t>, France</a:t>
            </a:r>
            <a:endParaRPr sz="1600">
              <a:latin typeface="OblikW01-Light" panose="02000503000000020004" pitchFamily="50" charset="0"/>
            </a:endParaRPr>
          </a:p>
          <a:p>
            <a:pPr marL="0" lvl="0" indent="0" algn="l" rtl="0">
              <a:lnSpc>
                <a:spcPct val="100000"/>
              </a:lnSpc>
              <a:spcBef>
                <a:spcPts val="300"/>
              </a:spcBef>
              <a:spcAft>
                <a:spcPts val="0"/>
              </a:spcAft>
              <a:buClr>
                <a:srgbClr val="FFFFFF"/>
              </a:buClr>
              <a:buSzPts val="1200"/>
              <a:buNone/>
            </a:pPr>
            <a:r>
              <a:rPr lang="en-US" sz="1600">
                <a:solidFill>
                  <a:srgbClr val="FFFFFF"/>
                </a:solidFill>
                <a:latin typeface="OblikW01-Light" panose="02000503000000020004" pitchFamily="50" charset="0"/>
                <a:ea typeface="Helvetica Neue"/>
                <a:cs typeface="Helvetica Neue"/>
                <a:sym typeface="Helvetica Neue"/>
              </a:rPr>
              <a:t>T: +33 (0)4 97 24 53 00</a:t>
            </a:r>
            <a:endParaRPr sz="1600">
              <a:latin typeface="OblikW01-Light" panose="02000503000000020004" pitchFamily="50" charset="0"/>
            </a:endParaRPr>
          </a:p>
          <a:p>
            <a:pPr marL="0" lvl="0" indent="0" algn="l" rtl="0">
              <a:lnSpc>
                <a:spcPct val="100000"/>
              </a:lnSpc>
              <a:spcBef>
                <a:spcPts val="300"/>
              </a:spcBef>
              <a:spcAft>
                <a:spcPts val="0"/>
              </a:spcAft>
              <a:buClr>
                <a:schemeClr val="lt2"/>
              </a:buClr>
              <a:buSzPts val="1200"/>
              <a:buNone/>
            </a:pPr>
            <a:endParaRPr sz="1600">
              <a:solidFill>
                <a:srgbClr val="FFFFFF"/>
              </a:solidFill>
              <a:latin typeface="OblikW01-Light" panose="02000503000000020004" pitchFamily="50" charset="0"/>
            </a:endParaRPr>
          </a:p>
        </p:txBody>
      </p:sp>
      <p:sp>
        <p:nvSpPr>
          <p:cNvPr id="821" name="Google Shape;821;p33"/>
          <p:cNvSpPr/>
          <p:nvPr/>
        </p:nvSpPr>
        <p:spPr>
          <a:xfrm>
            <a:off x="5584800" y="3457396"/>
            <a:ext cx="4654524" cy="609357"/>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20000"/>
              </a:lnSpc>
              <a:spcBef>
                <a:spcPts val="0"/>
              </a:spcBef>
              <a:spcAft>
                <a:spcPts val="0"/>
              </a:spcAft>
              <a:buClr>
                <a:srgbClr val="000000"/>
              </a:buClr>
              <a:buSzTx/>
              <a:buFont typeface="Arial"/>
              <a:buNone/>
              <a:tabLst/>
              <a:defRPr/>
            </a:pPr>
            <a:r>
              <a:rPr kumimoji="0" lang="en-US" sz="2800" b="0" i="0" u="none" strike="noStrike" kern="0" cap="none" spc="0" normalizeH="0" baseline="0" noProof="0">
                <a:ln>
                  <a:noFill/>
                </a:ln>
                <a:solidFill>
                  <a:srgbClr val="FFFFFF"/>
                </a:solidFill>
                <a:effectLst/>
                <a:uLnTx/>
                <a:uFillTx/>
                <a:latin typeface="OblikW01-Light" panose="02000503000000020004" pitchFamily="50" charset="0"/>
                <a:ea typeface="Helvetica Neue"/>
                <a:cs typeface="Helvetica Neue"/>
                <a:sym typeface="Helvetica Neue"/>
              </a:rPr>
              <a:t>communications@nicox.com</a:t>
            </a:r>
            <a:endParaRPr kumimoji="0" sz="2800" b="0" i="0" u="none" strike="noStrike" kern="0" cap="none" spc="0" normalizeH="0" baseline="0" noProof="0">
              <a:ln>
                <a:noFill/>
              </a:ln>
              <a:solidFill>
                <a:srgbClr val="000000"/>
              </a:solidFill>
              <a:effectLst/>
              <a:uLnTx/>
              <a:uFillTx/>
              <a:latin typeface="OblikW01-Light" panose="02000503000000020004" pitchFamily="50" charset="0"/>
              <a:ea typeface="Calibri"/>
              <a:cs typeface="Calibri"/>
              <a:sym typeface="Calibri"/>
            </a:endParaRPr>
          </a:p>
        </p:txBody>
      </p:sp>
      <p:sp>
        <p:nvSpPr>
          <p:cNvPr id="2" name="Google Shape;18;p36">
            <a:extLst>
              <a:ext uri="{FF2B5EF4-FFF2-40B4-BE49-F238E27FC236}">
                <a16:creationId xmlns:a16="http://schemas.microsoft.com/office/drawing/2014/main" id="{C766FB77-578A-5964-EDA8-58DAABB935AE}"/>
              </a:ext>
            </a:extLst>
          </p:cNvPr>
          <p:cNvSpPr txBox="1"/>
          <p:nvPr/>
        </p:nvSpPr>
        <p:spPr>
          <a:xfrm>
            <a:off x="-77002" y="6296229"/>
            <a:ext cx="572302" cy="365125"/>
          </a:xfrm>
          <a:prstGeom prst="rect">
            <a:avLst/>
          </a:prstGeom>
          <a:no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900" b="1" i="0" u="none" strike="noStrike" kern="0" cap="none" spc="0" normalizeH="0" baseline="0" noProof="0">
                <a:ln>
                  <a:noFill/>
                </a:ln>
                <a:solidFill>
                  <a:srgbClr val="FEFFFF"/>
                </a:solidFill>
                <a:effectLst/>
                <a:uLnTx/>
                <a:uFillTx/>
                <a:latin typeface="OblikW01-Light" panose="02000503000000020004" pitchFamily="50" charset="0"/>
                <a:ea typeface="Helvetica Neue"/>
                <a:cs typeface="Helvetica Neue"/>
                <a:sym typeface="Helvetica Neue"/>
              </a:rPr>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t>29</a:t>
            </a:fld>
            <a:endParaRPr kumimoji="0" sz="900" b="1" i="0" u="none" strike="noStrike" kern="0" cap="none" spc="0" normalizeH="0" baseline="0" noProof="0">
              <a:ln>
                <a:noFill/>
              </a:ln>
              <a:solidFill>
                <a:srgbClr val="FEFFFF"/>
              </a:solidFill>
              <a:effectLst/>
              <a:uLnTx/>
              <a:uFillTx/>
              <a:latin typeface="OblikW01-Light" panose="02000503000000020004" pitchFamily="50" charset="0"/>
              <a:ea typeface="Helvetica Neue"/>
              <a:cs typeface="Helvetica Neue"/>
              <a:sym typeface="Helvetica Neue"/>
            </a:endParaRPr>
          </a:p>
        </p:txBody>
      </p:sp>
    </p:spTree>
    <p:extLst>
      <p:ext uri="{BB962C8B-B14F-4D97-AF65-F5344CB8AC3E}">
        <p14:creationId xmlns:p14="http://schemas.microsoft.com/office/powerpoint/2010/main" val="4221757075"/>
      </p:ext>
    </p:extLst>
  </p:cSld>
  <p:clrMapOvr>
    <a:masterClrMapping/>
  </p:clrMapOvr>
</p:sld>
</file>

<file path=ppt/theme/theme1.xml><?xml version="1.0" encoding="utf-8"?>
<a:theme xmlns:a="http://schemas.openxmlformats.org/drawingml/2006/main" name="Office Theme">
  <a:themeElements>
    <a:clrScheme name="Custom 24">
      <a:dk1>
        <a:srgbClr val="000000"/>
      </a:dk1>
      <a:lt1>
        <a:srgbClr val="000000"/>
      </a:lt1>
      <a:dk2>
        <a:srgbClr val="FEFFFF"/>
      </a:dk2>
      <a:lt2>
        <a:srgbClr val="FEFFFF"/>
      </a:lt2>
      <a:accent1>
        <a:srgbClr val="00539B"/>
      </a:accent1>
      <a:accent2>
        <a:srgbClr val="F15D22"/>
      </a:accent2>
      <a:accent3>
        <a:srgbClr val="231F20"/>
      </a:accent3>
      <a:accent4>
        <a:srgbClr val="007DC3"/>
      </a:accent4>
      <a:accent5>
        <a:srgbClr val="CCC2B6"/>
      </a:accent5>
      <a:accent6>
        <a:srgbClr val="FDBB30"/>
      </a:accent6>
      <a:hlink>
        <a:srgbClr val="3F3F3F"/>
      </a:hlink>
      <a:folHlink>
        <a:srgbClr val="26262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Custom 24">
      <a:dk1>
        <a:srgbClr val="000000"/>
      </a:dk1>
      <a:lt1>
        <a:srgbClr val="000000"/>
      </a:lt1>
      <a:dk2>
        <a:srgbClr val="FEFFFF"/>
      </a:dk2>
      <a:lt2>
        <a:srgbClr val="FEFFFF"/>
      </a:lt2>
      <a:accent1>
        <a:srgbClr val="00539B"/>
      </a:accent1>
      <a:accent2>
        <a:srgbClr val="F15D22"/>
      </a:accent2>
      <a:accent3>
        <a:srgbClr val="231F20"/>
      </a:accent3>
      <a:accent4>
        <a:srgbClr val="007DC3"/>
      </a:accent4>
      <a:accent5>
        <a:srgbClr val="CCC2B6"/>
      </a:accent5>
      <a:accent6>
        <a:srgbClr val="FDBB30"/>
      </a:accent6>
      <a:hlink>
        <a:srgbClr val="3F3F3F"/>
      </a:hlink>
      <a:folHlink>
        <a:srgbClr val="26262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_dlc_DocId xmlns="6829c8f9-c872-4abf-9d6f-651ab6043209">XD2RT66DJPCP-1326117096-952781</_dlc_DocId>
    <lcf76f155ced4ddcb4097134ff3c332f xmlns="2ae1284a-9b9e-458d-99ac-a6e45b9ad47b">
      <Terms xmlns="http://schemas.microsoft.com/office/infopath/2007/PartnerControls"/>
    </lcf76f155ced4ddcb4097134ff3c332f>
    <TaxCatchAll xmlns="6829c8f9-c872-4abf-9d6f-651ab6043209" xsi:nil="true"/>
    <Rights xmlns="2ae1284a-9b9e-458d-99ac-a6e45b9ad47b">
      <UserInfo>
        <DisplayName/>
        <AccountId xsi:nil="true"/>
        <AccountType/>
      </UserInfo>
    </Rights>
    <France_Doc_x0020_Approval xmlns="2ae1284a-9b9e-458d-99ac-a6e45b9ad47b">
      <Url xsi:nil="true"/>
      <Description xsi:nil="true"/>
    </France_Doc_x0020_Approval>
    <_dlc_DocIdUrl xmlns="6829c8f9-c872-4abf-9d6f-651ab6043209">
      <Url>https://nicox365.sharepoint.com/sites/fr/_layouts/15/DocIdRedir.aspx?ID=XD2RT66DJPCP-1326117096-952781</Url>
      <Description>XD2RT66DJPCP-1326117096-952781</Description>
    </_dlc_DocIdUrl>
    <SharedWithUsers xmlns="2ae1284a-9b9e-458d-99ac-a6e45b9ad47b">
      <UserInfo>
        <DisplayName>Sandrine Gestin;#279;#Emma Pelletier</DisplayName>
        <AccountId>263</AccountId>
        <AccountType/>
      </UserInfo>
    </SharedWithUser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4.xml><?xml version="1.0" encoding="utf-8"?>
<ct:contentTypeSchema xmlns:ct="http://schemas.microsoft.com/office/2006/metadata/contentType" xmlns:ma="http://schemas.microsoft.com/office/2006/metadata/properties/metaAttributes" ct:_="" ma:_="" ma:contentTypeName="Document" ma:contentTypeID="0x01010022F8A178863034459F2295F278CEC87F" ma:contentTypeVersion="21" ma:contentTypeDescription="Create a new document." ma:contentTypeScope="" ma:versionID="b8f2a5828bc3d1e92948b13abe8b5c51">
  <xsd:schema xmlns:xsd="http://www.w3.org/2001/XMLSchema" xmlns:xs="http://www.w3.org/2001/XMLSchema" xmlns:p="http://schemas.microsoft.com/office/2006/metadata/properties" xmlns:ns2="6829c8f9-c872-4abf-9d6f-651ab6043209" xmlns:ns3="2ae1284a-9b9e-458d-99ac-a6e45b9ad47b" targetNamespace="http://schemas.microsoft.com/office/2006/metadata/properties" ma:root="true" ma:fieldsID="bfa02490ccf398d12722ad92d5a2be25" ns2:_="" ns3:_="">
    <xsd:import namespace="6829c8f9-c872-4abf-9d6f-651ab6043209"/>
    <xsd:import namespace="2ae1284a-9b9e-458d-99ac-a6e45b9ad47b"/>
    <xsd:element name="properties">
      <xsd:complexType>
        <xsd:sequence>
          <xsd:element name="documentManagement">
            <xsd:complexType>
              <xsd:all>
                <xsd:element ref="ns2:_dlc_DocId" minOccurs="0"/>
                <xsd:element ref="ns2:_dlc_DocIdUrl" minOccurs="0"/>
                <xsd:element ref="ns2:_dlc_DocIdPersistId" minOccurs="0"/>
                <xsd:element ref="ns3:SharedWithUsers" minOccurs="0"/>
                <xsd:element ref="ns3:France_Doc_x0020_Approval" minOccurs="0"/>
                <xsd:element ref="ns3:Rights" minOccurs="0"/>
                <xsd:element ref="ns3:MediaServiceMetadata" minOccurs="0"/>
                <xsd:element ref="ns3:MediaServiceFastMetadata" minOccurs="0"/>
                <xsd:element ref="ns3:lcf76f155ced4ddcb4097134ff3c332f" minOccurs="0"/>
                <xsd:element ref="ns2:TaxCatchAll" minOccurs="0"/>
                <xsd:element ref="ns3:MediaServiceDateTaken" minOccurs="0"/>
                <xsd:element ref="ns3:MediaServiceGenerationTime" minOccurs="0"/>
                <xsd:element ref="ns3:MediaServiceEventHashCode" minOccurs="0"/>
                <xsd:element ref="ns3:MediaLengthInSeconds" minOccurs="0"/>
                <xsd:element ref="ns3:MediaServiceOCR" minOccurs="0"/>
                <xsd:element ref="ns3:MediaServiceLocation" minOccurs="0"/>
                <xsd:element ref="ns2:SharedWithDetails" minOccurs="0"/>
                <xsd:element ref="ns3:MediaServiceObjectDetectorVersion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829c8f9-c872-4abf-9d6f-651ab6043209"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dexed="true"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TaxCatchAll" ma:index="18" nillable="true" ma:displayName="Taxonomy Catch All Column" ma:hidden="true" ma:list="{c40c08b2-ef26-4553-94f5-2d6c3a1f9ce1}" ma:internalName="TaxCatchAll" ma:showField="CatchAllData" ma:web="6829c8f9-c872-4abf-9d6f-651ab6043209">
      <xsd:complexType>
        <xsd:complexContent>
          <xsd:extension base="dms:MultiChoiceLookup">
            <xsd:sequence>
              <xsd:element name="Value" type="dms:Lookup" maxOccurs="unbounded" minOccurs="0" nillable="true"/>
            </xsd:sequence>
          </xsd:extension>
        </xsd:complexContent>
      </xsd:complexType>
    </xsd:element>
    <xsd:element name="SharedWithDetails" ma:index="25"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ae1284a-9b9e-458d-99ac-a6e45b9ad47b" elementFormDefault="qualified">
    <xsd:import namespace="http://schemas.microsoft.com/office/2006/documentManagement/types"/>
    <xsd:import namespace="http://schemas.microsoft.com/office/infopath/2007/PartnerControls"/>
    <xsd:element name="SharedWithUsers" ma:index="11" nillable="true" ma:displayName="Shared With" ma:list="UserInfo" ma:SearchPeopleOnly="false" ma:internalName="SharedWithUsers"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France_Doc_x0020_Approval" ma:index="12" nillable="true" ma:displayName="France_Doc Approval" ma:format="Hyperlink" ma:internalName="France_Doc_x0020_Approval"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Rights" ma:index="13" nillable="true" ma:displayName="Rights" ma:list="UserInfo" ma:internalName="Rights" ma:readOnly="false" ma:showField="ImnNam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MediaServiceMetadata" ma:index="14" nillable="true" ma:displayName="MediaServiceMetadata" ma:hidden="true" ma:internalName="MediaServiceMetadata" ma:readOnly="true">
      <xsd:simpleType>
        <xsd:restriction base="dms:Note"/>
      </xsd:simpleType>
    </xsd:element>
    <xsd:element name="MediaServiceFastMetadata" ma:index="15" nillable="true" ma:displayName="MediaServiceFastMetadata" ma:hidden="true" ma:internalName="MediaServiceFastMetadata" ma:readOnly="true">
      <xsd:simpleType>
        <xsd:restriction base="dms:Note"/>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f416ec84-4a82-4f10-ad1f-baf872f2ea6b" ma:termSetId="09814cd3-568e-fe90-9814-8d621ff8fb84" ma:anchorId="fba54fb3-c3e1-fe81-a776-ca4b69148c4d" ma:open="true" ma:isKeyword="false">
      <xsd:complexType>
        <xsd:sequence>
          <xsd:element ref="pc:Terms" minOccurs="0" maxOccurs="1"/>
        </xsd:sequence>
      </xsd:complexType>
    </xsd:element>
    <xsd:element name="MediaServiceDateTaken" ma:index="19" nillable="true" ma:displayName="MediaServiceDateTaken" ma:hidden="true" ma:indexed="true" ma:internalName="MediaServiceDateTaken" ma:readOnly="true">
      <xsd:simpleType>
        <xsd:restriction base="dms:Text"/>
      </xsd:simple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element name="MediaLengthInSeconds" ma:index="22" nillable="true" ma:displayName="MediaLengthInSeconds" ma:hidden="true" ma:internalName="MediaLengthInSeconds" ma:readOnly="true">
      <xsd:simpleType>
        <xsd:restriction base="dms:Unknown"/>
      </xsd:simpleType>
    </xsd:element>
    <xsd:element name="MediaServiceOCR" ma:index="23" nillable="true" ma:displayName="Extracted Text" ma:internalName="MediaServiceOCR" ma:readOnly="true">
      <xsd:simpleType>
        <xsd:restriction base="dms:Note">
          <xsd:maxLength value="255"/>
        </xsd:restriction>
      </xsd:simpleType>
    </xsd:element>
    <xsd:element name="MediaServiceLocation" ma:index="24" nillable="true" ma:displayName="Location" ma:description="" ma:indexed="true" ma:internalName="MediaServiceLocation" ma:readOnly="true">
      <xsd:simpleType>
        <xsd:restriction base="dms:Text"/>
      </xsd:simpleType>
    </xsd:element>
    <xsd:element name="MediaServiceObjectDetectorVersions" ma:index="26"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7"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0FE9735-C959-4A37-A348-0C2B139ED0F1}">
  <ds:schemaRefs>
    <ds:schemaRef ds:uri="2ae1284a-9b9e-458d-99ac-a6e45b9ad47b"/>
    <ds:schemaRef ds:uri="6829c8f9-c872-4abf-9d6f-651ab604320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2D8AB314-ABB4-4FE0-B23B-5D18909A218D}">
  <ds:schemaRefs>
    <ds:schemaRef ds:uri="http://schemas.microsoft.com/sharepoint/v3/contenttype/forms"/>
  </ds:schemaRefs>
</ds:datastoreItem>
</file>

<file path=customXml/itemProps3.xml><?xml version="1.0" encoding="utf-8"?>
<ds:datastoreItem xmlns:ds="http://schemas.openxmlformats.org/officeDocument/2006/customXml" ds:itemID="{CD7273EE-5B4A-4C5E-9B2F-3E17177881F0}">
  <ds:schemaRefs>
    <ds:schemaRef ds:uri="http://schemas.microsoft.com/sharepoint/events"/>
  </ds:schemaRefs>
</ds:datastoreItem>
</file>

<file path=customXml/itemProps4.xml><?xml version="1.0" encoding="utf-8"?>
<ds:datastoreItem xmlns:ds="http://schemas.openxmlformats.org/officeDocument/2006/customXml" ds:itemID="{451454B1-FEE1-46EC-A0DC-9D1124C43A86}">
  <ds:schemaRefs>
    <ds:schemaRef ds:uri="2ae1284a-9b9e-458d-99ac-a6e45b9ad47b"/>
    <ds:schemaRef ds:uri="6829c8f9-c872-4abf-9d6f-651ab604320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0</TotalTime>
  <Words>5608</Words>
  <Application>Microsoft Office PowerPoint</Application>
  <PresentationFormat>Widescreen</PresentationFormat>
  <Paragraphs>491</Paragraphs>
  <Slides>29</Slides>
  <Notes>28</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29</vt:i4>
      </vt:variant>
    </vt:vector>
  </HeadingPairs>
  <TitlesOfParts>
    <vt:vector size="39" baseType="lpstr">
      <vt:lpstr>OblikW01-Light</vt:lpstr>
      <vt:lpstr>Wingdings</vt:lpstr>
      <vt:lpstr>OblikW01-Bold</vt:lpstr>
      <vt:lpstr>Noto Sans Symbols</vt:lpstr>
      <vt:lpstr>Arial</vt:lpstr>
      <vt:lpstr>Helvetica Neue</vt:lpstr>
      <vt:lpstr>Calibri</vt:lpstr>
      <vt:lpstr>Roboto</vt:lpstr>
      <vt:lpstr>Office Theme</vt:lpstr>
      <vt:lpstr>1_Office Theme</vt:lpstr>
      <vt:lpstr>PowerPoint Presentation</vt:lpstr>
      <vt:lpstr>Déclarations prospectives</vt:lpstr>
      <vt:lpstr>PowerPoint Presentation</vt:lpstr>
      <vt:lpstr>Une tradition d’innovations dans le domaine de l’ophtalmologie </vt:lpstr>
      <vt:lpstr>Etapes importantes à venir</vt:lpstr>
      <vt:lpstr>Un portefeuille d’innovations aujourd’hui incluant NCX 470, un candidat médicament déjà validé et au potentiel mondial</vt:lpstr>
      <vt:lpstr>Glaucome : Une maladie oculaire répandue dans le monde entier avec des besoins thérapeutiques non satisfaits</vt:lpstr>
      <vt:lpstr>Besoins médicaux non statisfaits dans le traitement du glaucome </vt:lpstr>
      <vt:lpstr>Mécanisme d’action1 double du NCX 470 pour une réduction de la PIO</vt:lpstr>
      <vt:lpstr>Principaux résultats1,2,3positifs de l’étude Mont Blanc sur le NCX 470</vt:lpstr>
      <vt:lpstr>Protocole de l’étude clinique d'efficacité de phase 3 Mont Blanc1</vt:lpstr>
      <vt:lpstr>Caractéristiques de base, données démographiques et disposition1</vt:lpstr>
      <vt:lpstr>PowerPoint Presentation</vt:lpstr>
      <vt:lpstr>NCX 470 0,1 % a atteint la non-infériorité et a démontré une réduction de la PIO supérieure jusqu'à 1,0 mmHg à celle obtenue avec le latanoprost 0,005 %</vt:lpstr>
      <vt:lpstr>Les premiers résultats du NCX 470 démontrent son efficacité et sa bonne tolérance</vt:lpstr>
      <vt:lpstr>NCX 470 : Présentations à des conférences ophtalmologiques clés</vt:lpstr>
      <vt:lpstr>Résultats de Mont Blanc publié dans un journal prestigieux</vt:lpstr>
      <vt:lpstr>Comité clinique consultatif sur le glaucome basé aux Etats-Unis avec des experts de premier plan</vt:lpstr>
      <vt:lpstr>Facteurs déterminants pour la valeur du NCX 470 </vt:lpstr>
      <vt:lpstr>NCX 470: potentiel commercial et calendrier pour l’approbation</vt:lpstr>
      <vt:lpstr>PowerPoint Presentation</vt:lpstr>
      <vt:lpstr>PowerPoint Presentation</vt:lpstr>
      <vt:lpstr>Commercialisation future de NCX 470</vt:lpstr>
      <vt:lpstr>Produits existants commercialisés</vt:lpstr>
      <vt:lpstr>NCX 1728 : collaboration de recherche avec Glaukos</vt:lpstr>
      <vt:lpstr>Une équipe de direction engagée</vt:lpstr>
      <vt:lpstr>Chiffres clé </vt:lpstr>
      <vt:lpstr>Pourquoi investir dans Nicox?</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Spencer@nicox.com</dc:creator>
  <cp:lastModifiedBy>Armèle Olivié</cp:lastModifiedBy>
  <cp:revision>2</cp:revision>
  <cp:lastPrinted>2024-06-06T16:49:44Z</cp:lastPrinted>
  <dcterms:created xsi:type="dcterms:W3CDTF">2020-05-12T11:51:08Z</dcterms:created>
  <dcterms:modified xsi:type="dcterms:W3CDTF">2024-09-23T07:43:39Z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0x01010022F8A178863034459F2295F278CEC87F</vt:lpwstr>
  </property>
  <property fmtid="{D5CDD505-2E9C-101B-9397-08002B2CF9AE}" pid="3" name="MediaServiceImageTags">
    <vt:lpwstr/>
  </property>
  <property fmtid="{D5CDD505-2E9C-101B-9397-08002B2CF9AE}" pid="4" name="_dlc_DocIdItemGuid">
    <vt:lpwstr>812ba444-d8dd-4596-b613-b4653cb1027d</vt:lpwstr>
  </property>
</Properties>
</file>